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49" r:id="rId2"/>
    <p:sldMasterId id="2147483697" r:id="rId3"/>
    <p:sldMasterId id="2147483917" r:id="rId4"/>
    <p:sldMasterId id="2147483930" r:id="rId5"/>
    <p:sldMasterId id="2147483942" r:id="rId6"/>
    <p:sldMasterId id="2147483954" r:id="rId7"/>
    <p:sldMasterId id="2147483966" r:id="rId8"/>
    <p:sldMasterId id="2147484002" r:id="rId9"/>
  </p:sldMasterIdLst>
  <p:notesMasterIdLst>
    <p:notesMasterId r:id="rId41"/>
  </p:notesMasterIdLst>
  <p:handoutMasterIdLst>
    <p:handoutMasterId r:id="rId42"/>
  </p:handoutMasterIdLst>
  <p:sldIdLst>
    <p:sldId id="345" r:id="rId10"/>
    <p:sldId id="633" r:id="rId11"/>
    <p:sldId id="634" r:id="rId12"/>
    <p:sldId id="635" r:id="rId13"/>
    <p:sldId id="636" r:id="rId14"/>
    <p:sldId id="588" r:id="rId15"/>
    <p:sldId id="637" r:id="rId16"/>
    <p:sldId id="638" r:id="rId17"/>
    <p:sldId id="639" r:id="rId18"/>
    <p:sldId id="640" r:id="rId19"/>
    <p:sldId id="641" r:id="rId20"/>
    <p:sldId id="642" r:id="rId21"/>
    <p:sldId id="643" r:id="rId22"/>
    <p:sldId id="644" r:id="rId23"/>
    <p:sldId id="608" r:id="rId24"/>
    <p:sldId id="645" r:id="rId25"/>
    <p:sldId id="646" r:id="rId26"/>
    <p:sldId id="647" r:id="rId27"/>
    <p:sldId id="648" r:id="rId28"/>
    <p:sldId id="649" r:id="rId29"/>
    <p:sldId id="650" r:id="rId30"/>
    <p:sldId id="651" r:id="rId31"/>
    <p:sldId id="652" r:id="rId32"/>
    <p:sldId id="653" r:id="rId33"/>
    <p:sldId id="654" r:id="rId34"/>
    <p:sldId id="655" r:id="rId35"/>
    <p:sldId id="656" r:id="rId36"/>
    <p:sldId id="657" r:id="rId37"/>
    <p:sldId id="658" r:id="rId38"/>
    <p:sldId id="659" r:id="rId39"/>
    <p:sldId id="435" r:id="rId40"/>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20FA9B9D-EBA2-484A-BEBB-C985D39332FA}">
          <p14:sldIdLst>
            <p14:sldId id="345"/>
            <p14:sldId id="633"/>
            <p14:sldId id="634"/>
            <p14:sldId id="635"/>
            <p14:sldId id="636"/>
            <p14:sldId id="588"/>
            <p14:sldId id="637"/>
            <p14:sldId id="638"/>
            <p14:sldId id="639"/>
            <p14:sldId id="640"/>
            <p14:sldId id="641"/>
            <p14:sldId id="642"/>
            <p14:sldId id="643"/>
            <p14:sldId id="644"/>
            <p14:sldId id="608"/>
            <p14:sldId id="645"/>
            <p14:sldId id="646"/>
            <p14:sldId id="647"/>
            <p14:sldId id="648"/>
            <p14:sldId id="649"/>
            <p14:sldId id="650"/>
            <p14:sldId id="651"/>
            <p14:sldId id="652"/>
            <p14:sldId id="653"/>
            <p14:sldId id="654"/>
            <p14:sldId id="655"/>
            <p14:sldId id="656"/>
            <p14:sldId id="657"/>
            <p14:sldId id="658"/>
            <p14:sldId id="659"/>
            <p14:sldId id="435"/>
          </p14:sldIdLst>
        </p14:section>
      </p14:sectionLst>
    </p:ext>
    <p:ext uri="{EFAFB233-063F-42B5-8137-9DF3F51BA10A}">
      <p15:sldGuideLst xmlns:p15="http://schemas.microsoft.com/office/powerpoint/2012/main" xmlns="">
        <p15:guide id="1" orient="horz" pos="204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FF0000"/>
    <a:srgbClr val="CCECFF"/>
    <a:srgbClr val="FFFF66"/>
    <a:srgbClr val="FF5050"/>
    <a:srgbClr val="CCFF33"/>
    <a:srgbClr val="99FF99"/>
    <a:srgbClr val="FF9933"/>
    <a:srgbClr val="E1BD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50" autoAdjust="0"/>
    <p:restoredTop sz="85409" autoAdjust="0"/>
  </p:normalViewPr>
  <p:slideViewPr>
    <p:cSldViewPr>
      <p:cViewPr varScale="1">
        <p:scale>
          <a:sx n="62" d="100"/>
          <a:sy n="62" d="100"/>
        </p:scale>
        <p:origin x="-1362" y="-90"/>
      </p:cViewPr>
      <p:guideLst>
        <p:guide orient="horz" pos="2041"/>
        <p:guide pos="2880"/>
      </p:guideLst>
    </p:cSldViewPr>
  </p:slideViewPr>
  <p:outlineViewPr>
    <p:cViewPr>
      <p:scale>
        <a:sx n="33" d="100"/>
        <a:sy n="33" d="100"/>
      </p:scale>
      <p:origin x="0" y="15408"/>
    </p:cViewPr>
  </p:outlineViewPr>
  <p:notesTextViewPr>
    <p:cViewPr>
      <p:scale>
        <a:sx n="100" d="100"/>
        <a:sy n="100" d="100"/>
      </p:scale>
      <p:origin x="0" y="0"/>
    </p:cViewPr>
  </p:notesTextViewPr>
  <p:sorterViewPr>
    <p:cViewPr>
      <p:scale>
        <a:sx n="66" d="100"/>
        <a:sy n="66" d="100"/>
      </p:scale>
      <p:origin x="0" y="480"/>
    </p:cViewPr>
  </p:sorter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GB"/>
          </a:p>
        </p:txBody>
      </p:sp>
      <p:sp>
        <p:nvSpPr>
          <p:cNvPr id="4710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GB"/>
          </a:p>
        </p:txBody>
      </p:sp>
      <p:sp>
        <p:nvSpPr>
          <p:cNvPr id="4710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GB"/>
          </a:p>
        </p:txBody>
      </p:sp>
      <p:sp>
        <p:nvSpPr>
          <p:cNvPr id="4710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85B3E0D0-1152-4589-91DF-203E7BB4407E}" type="slidenum">
              <a:rPr lang="en-GB"/>
              <a:pPr>
                <a:defRPr/>
              </a:pPr>
              <a:t>‹#›</a:t>
            </a:fld>
            <a:endParaRPr lang="en-GB"/>
          </a:p>
        </p:txBody>
      </p:sp>
    </p:spTree>
    <p:extLst>
      <p:ext uri="{BB962C8B-B14F-4D97-AF65-F5344CB8AC3E}">
        <p14:creationId xmlns:p14="http://schemas.microsoft.com/office/powerpoint/2010/main" val="3276602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GB"/>
          </a:p>
        </p:txBody>
      </p:sp>
      <p:sp>
        <p:nvSpPr>
          <p:cNvPr id="184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GB"/>
          </a:p>
        </p:txBody>
      </p:sp>
      <p:sp>
        <p:nvSpPr>
          <p:cNvPr id="614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84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GB"/>
          </a:p>
        </p:txBody>
      </p:sp>
      <p:sp>
        <p:nvSpPr>
          <p:cNvPr id="184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2D14C573-AC46-4D06-93FF-47369F34E53E}" type="slidenum">
              <a:rPr lang="en-GB"/>
              <a:pPr>
                <a:defRPr/>
              </a:pPr>
              <a:t>‹#›</a:t>
            </a:fld>
            <a:endParaRPr lang="en-GB"/>
          </a:p>
        </p:txBody>
      </p:sp>
    </p:spTree>
    <p:extLst>
      <p:ext uri="{BB962C8B-B14F-4D97-AF65-F5344CB8AC3E}">
        <p14:creationId xmlns:p14="http://schemas.microsoft.com/office/powerpoint/2010/main" val="42715038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14C573-AC46-4D06-93FF-47369F34E53E}" type="slidenum">
              <a:rPr lang="en-GB" smtClean="0"/>
              <a:pPr>
                <a:defRPr/>
              </a:pPr>
              <a:t>31</a:t>
            </a:fld>
            <a:endParaRPr lang="en-GB"/>
          </a:p>
        </p:txBody>
      </p:sp>
    </p:spTree>
    <p:extLst>
      <p:ext uri="{BB962C8B-B14F-4D97-AF65-F5344CB8AC3E}">
        <p14:creationId xmlns:p14="http://schemas.microsoft.com/office/powerpoint/2010/main" val="2784826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E"/>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FD42F94-761A-4B1B-B963-538E812BAEFD}" type="slidenum">
              <a:rPr lang="en-US"/>
              <a:pPr>
                <a:defRPr/>
              </a:pPr>
              <a:t>‹#›</a:t>
            </a:fld>
            <a:endParaRPr lang="en-US"/>
          </a:p>
        </p:txBody>
      </p:sp>
    </p:spTree>
    <p:extLst>
      <p:ext uri="{BB962C8B-B14F-4D97-AF65-F5344CB8AC3E}">
        <p14:creationId xmlns:p14="http://schemas.microsoft.com/office/powerpoint/2010/main" val="1703836501"/>
      </p:ext>
    </p:extLst>
  </p:cSld>
  <p:clrMapOvr>
    <a:masterClrMapping/>
  </p:clrMapOvr>
  <p:transition>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841022C-6757-429C-856D-0F3DE0678DAD}" type="slidenum">
              <a:rPr lang="en-US"/>
              <a:pPr>
                <a:defRPr/>
              </a:pPr>
              <a:t>‹#›</a:t>
            </a:fld>
            <a:endParaRPr lang="en-US"/>
          </a:p>
        </p:txBody>
      </p:sp>
    </p:spTree>
    <p:extLst>
      <p:ext uri="{BB962C8B-B14F-4D97-AF65-F5344CB8AC3E}">
        <p14:creationId xmlns:p14="http://schemas.microsoft.com/office/powerpoint/2010/main" val="2440260825"/>
      </p:ext>
    </p:extLst>
  </p:cSld>
  <p:clrMapOvr>
    <a:masterClrMapping/>
  </p:clrMapOvr>
  <p:transition>
    <p:wipe dir="d"/>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C5DE804-5CAD-47EC-9448-455B6DA2E950}"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740517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6C35CF-FF5D-4C47-BC07-14DE2D70905B}" type="slidenum">
              <a:rPr lang="en-US"/>
              <a:pPr>
                <a:defRPr/>
              </a:pPr>
              <a:t>‹#›</a:t>
            </a:fld>
            <a:endParaRPr lang="en-US"/>
          </a:p>
        </p:txBody>
      </p:sp>
    </p:spTree>
    <p:extLst>
      <p:ext uri="{BB962C8B-B14F-4D97-AF65-F5344CB8AC3E}">
        <p14:creationId xmlns:p14="http://schemas.microsoft.com/office/powerpoint/2010/main" val="1895056478"/>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E"/>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A6F3D0C-A43E-49B8-80CE-2479664D5008}" type="slidenum">
              <a:rPr lang="en-US"/>
              <a:pPr>
                <a:defRPr/>
              </a:pPr>
              <a:t>‹#›</a:t>
            </a:fld>
            <a:endParaRPr lang="en-US"/>
          </a:p>
        </p:txBody>
      </p:sp>
    </p:spTree>
    <p:extLst>
      <p:ext uri="{BB962C8B-B14F-4D97-AF65-F5344CB8AC3E}">
        <p14:creationId xmlns:p14="http://schemas.microsoft.com/office/powerpoint/2010/main" val="1371965530"/>
      </p:ext>
    </p:extLst>
  </p:cSld>
  <p:clrMapOvr>
    <a:masterClrMapping/>
  </p:clrMapOvr>
  <p:transition>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DEA2202-F55D-421F-B21A-E672BD7302E1}" type="slidenum">
              <a:rPr lang="en-US"/>
              <a:pPr>
                <a:defRPr/>
              </a:pPr>
              <a:t>‹#›</a:t>
            </a:fld>
            <a:endParaRPr lang="en-US"/>
          </a:p>
        </p:txBody>
      </p:sp>
    </p:spTree>
    <p:extLst>
      <p:ext uri="{BB962C8B-B14F-4D97-AF65-F5344CB8AC3E}">
        <p14:creationId xmlns:p14="http://schemas.microsoft.com/office/powerpoint/2010/main" val="2247225370"/>
      </p:ext>
    </p:extLst>
  </p:cSld>
  <p:clrMapOvr>
    <a:masterClrMapping/>
  </p:clrMapOvr>
  <p:transition>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5DF8116-451F-45F8-98EF-A163DB10B490}" type="slidenum">
              <a:rPr lang="en-US"/>
              <a:pPr>
                <a:defRPr/>
              </a:pPr>
              <a:t>‹#›</a:t>
            </a:fld>
            <a:endParaRPr lang="en-US"/>
          </a:p>
        </p:txBody>
      </p:sp>
    </p:spTree>
    <p:extLst>
      <p:ext uri="{BB962C8B-B14F-4D97-AF65-F5344CB8AC3E}">
        <p14:creationId xmlns:p14="http://schemas.microsoft.com/office/powerpoint/2010/main" val="3490971675"/>
      </p:ext>
    </p:extLst>
  </p:cSld>
  <p:clrMapOvr>
    <a:masterClrMapping/>
  </p:clrMapOvr>
  <p:transition>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9E719C9-BA41-4E7F-8A20-8A838622C2B8}" type="slidenum">
              <a:rPr lang="en-US"/>
              <a:pPr>
                <a:defRPr/>
              </a:pPr>
              <a:t>‹#›</a:t>
            </a:fld>
            <a:endParaRPr lang="en-US"/>
          </a:p>
        </p:txBody>
      </p:sp>
    </p:spTree>
    <p:extLst>
      <p:ext uri="{BB962C8B-B14F-4D97-AF65-F5344CB8AC3E}">
        <p14:creationId xmlns:p14="http://schemas.microsoft.com/office/powerpoint/2010/main" val="3124259144"/>
      </p:ext>
    </p:extLst>
  </p:cSld>
  <p:clrMapOvr>
    <a:masterClrMapping/>
  </p:clrMapOvr>
  <p:transition>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212E43F-022D-4C54-BC37-A0ECB85C928D}" type="slidenum">
              <a:rPr lang="en-US"/>
              <a:pPr>
                <a:defRPr/>
              </a:pPr>
              <a:t>‹#›</a:t>
            </a:fld>
            <a:endParaRPr lang="en-US"/>
          </a:p>
        </p:txBody>
      </p:sp>
    </p:spTree>
    <p:extLst>
      <p:ext uri="{BB962C8B-B14F-4D97-AF65-F5344CB8AC3E}">
        <p14:creationId xmlns:p14="http://schemas.microsoft.com/office/powerpoint/2010/main" val="746412442"/>
      </p:ext>
    </p:extLst>
  </p:cSld>
  <p:clrMapOvr>
    <a:masterClrMapping/>
  </p:clrMapOvr>
  <p:transition>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AAEB95BA-5BBC-4564-9076-5E5080EF3F21}" type="slidenum">
              <a:rPr lang="en-US"/>
              <a:pPr>
                <a:defRPr/>
              </a:pPr>
              <a:t>‹#›</a:t>
            </a:fld>
            <a:endParaRPr lang="en-US"/>
          </a:p>
        </p:txBody>
      </p:sp>
    </p:spTree>
    <p:extLst>
      <p:ext uri="{BB962C8B-B14F-4D97-AF65-F5344CB8AC3E}">
        <p14:creationId xmlns:p14="http://schemas.microsoft.com/office/powerpoint/2010/main" val="3611491365"/>
      </p:ext>
    </p:extLst>
  </p:cSld>
  <p:clrMapOvr>
    <a:masterClrMapping/>
  </p:clrMapOvr>
  <p:transition>
    <p:wipe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C4FC9B2-29AA-4B94-AB49-6847134DDAFF}" type="slidenum">
              <a:rPr lang="en-US"/>
              <a:pPr>
                <a:defRPr/>
              </a:pPr>
              <a:t>‹#›</a:t>
            </a:fld>
            <a:endParaRPr lang="en-US"/>
          </a:p>
        </p:txBody>
      </p:sp>
    </p:spTree>
    <p:extLst>
      <p:ext uri="{BB962C8B-B14F-4D97-AF65-F5344CB8AC3E}">
        <p14:creationId xmlns:p14="http://schemas.microsoft.com/office/powerpoint/2010/main" val="4215866111"/>
      </p:ext>
    </p:extLst>
  </p:cSld>
  <p:clrMapOvr>
    <a:masterClrMapping/>
  </p:clrMapOvr>
  <p:transition>
    <p:wipe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3E60A7C-5636-4F75-BE19-4C9478B1FDD8}" type="slidenum">
              <a:rPr lang="en-US"/>
              <a:pPr>
                <a:defRPr/>
              </a:pPr>
              <a:t>‹#›</a:t>
            </a:fld>
            <a:endParaRPr lang="en-US"/>
          </a:p>
        </p:txBody>
      </p:sp>
    </p:spTree>
    <p:extLst>
      <p:ext uri="{BB962C8B-B14F-4D97-AF65-F5344CB8AC3E}">
        <p14:creationId xmlns:p14="http://schemas.microsoft.com/office/powerpoint/2010/main" val="3934504199"/>
      </p:ext>
    </p:extLst>
  </p:cSld>
  <p:clrMapOvr>
    <a:masterClrMapping/>
  </p:clrMapOvr>
  <p:transition>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5F4E988-DFC5-4FEC-8838-7F8B84C21031}" type="slidenum">
              <a:rPr lang="en-US"/>
              <a:pPr>
                <a:defRPr/>
              </a:pPr>
              <a:t>‹#›</a:t>
            </a:fld>
            <a:endParaRPr lang="en-US"/>
          </a:p>
        </p:txBody>
      </p:sp>
    </p:spTree>
    <p:extLst>
      <p:ext uri="{BB962C8B-B14F-4D97-AF65-F5344CB8AC3E}">
        <p14:creationId xmlns:p14="http://schemas.microsoft.com/office/powerpoint/2010/main" val="3849891731"/>
      </p:ext>
    </p:extLst>
  </p:cSld>
  <p:clrMapOvr>
    <a:masterClrMapping/>
  </p:clrMapOvr>
  <p:transition>
    <p:wipe dir="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D916398-3C8C-4FA8-A597-B8FF5A9307E9}" type="slidenum">
              <a:rPr lang="en-US"/>
              <a:pPr>
                <a:defRPr/>
              </a:pPr>
              <a:t>‹#›</a:t>
            </a:fld>
            <a:endParaRPr lang="en-US"/>
          </a:p>
        </p:txBody>
      </p:sp>
    </p:spTree>
    <p:extLst>
      <p:ext uri="{BB962C8B-B14F-4D97-AF65-F5344CB8AC3E}">
        <p14:creationId xmlns:p14="http://schemas.microsoft.com/office/powerpoint/2010/main" val="1620358780"/>
      </p:ext>
    </p:extLst>
  </p:cSld>
  <p:clrMapOvr>
    <a:masterClrMapping/>
  </p:clrMapOvr>
  <p:transition>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F54C004-F925-4C08-8C63-FCB166960481}" type="slidenum">
              <a:rPr lang="en-US"/>
              <a:pPr>
                <a:defRPr/>
              </a:pPr>
              <a:t>‹#›</a:t>
            </a:fld>
            <a:endParaRPr lang="en-US"/>
          </a:p>
        </p:txBody>
      </p:sp>
    </p:spTree>
    <p:extLst>
      <p:ext uri="{BB962C8B-B14F-4D97-AF65-F5344CB8AC3E}">
        <p14:creationId xmlns:p14="http://schemas.microsoft.com/office/powerpoint/2010/main" val="4250563563"/>
      </p:ext>
    </p:extLst>
  </p:cSld>
  <p:clrMapOvr>
    <a:masterClrMapping/>
  </p:clrMapOvr>
  <p:transition>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6860B2A-46B2-4F00-982E-8B26E617160C}" type="slidenum">
              <a:rPr lang="en-US"/>
              <a:pPr>
                <a:defRPr/>
              </a:pPr>
              <a:t>‹#›</a:t>
            </a:fld>
            <a:endParaRPr lang="en-US"/>
          </a:p>
        </p:txBody>
      </p:sp>
    </p:spTree>
    <p:extLst>
      <p:ext uri="{BB962C8B-B14F-4D97-AF65-F5344CB8AC3E}">
        <p14:creationId xmlns:p14="http://schemas.microsoft.com/office/powerpoint/2010/main" val="2994089641"/>
      </p:ext>
    </p:extLst>
  </p:cSld>
  <p:clrMapOvr>
    <a:masterClrMapping/>
  </p:clrMapOvr>
  <p:transition>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44208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7426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35508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14287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6246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11473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4629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0C23C8D-3E3D-4A36-9AAB-59652C03E0B1}" type="slidenum">
              <a:rPr lang="en-US"/>
              <a:pPr>
                <a:defRPr/>
              </a:pPr>
              <a:t>‹#›</a:t>
            </a:fld>
            <a:endParaRPr lang="en-US"/>
          </a:p>
        </p:txBody>
      </p:sp>
    </p:spTree>
    <p:extLst>
      <p:ext uri="{BB962C8B-B14F-4D97-AF65-F5344CB8AC3E}">
        <p14:creationId xmlns:p14="http://schemas.microsoft.com/office/powerpoint/2010/main" val="3376769931"/>
      </p:ext>
    </p:extLst>
  </p:cSld>
  <p:clrMapOvr>
    <a:masterClrMapping/>
  </p:clrMapOvr>
  <p:transition>
    <p:wipe dir="d"/>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06723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98701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02714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38076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FR"/>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6A6E7098-1D9E-4297-8B06-8858A6CB2C48}" type="datetime1">
              <a:rPr lang="fr-FR"/>
              <a:pPr/>
              <a:t>27/11/2024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8C31CAB-83F9-4A4F-970C-5EAB1D42FFBC}" type="slidenum">
              <a:rPr lang="en-US"/>
              <a:pPr/>
              <a:t>‹#›</a:t>
            </a:fld>
            <a:endParaRPr lang="en-US"/>
          </a:p>
        </p:txBody>
      </p:sp>
    </p:spTree>
    <p:extLst>
      <p:ext uri="{BB962C8B-B14F-4D97-AF65-F5344CB8AC3E}">
        <p14:creationId xmlns:p14="http://schemas.microsoft.com/office/powerpoint/2010/main" val="5178293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Content Placeholder 2"/>
          <p:cNvSpPr>
            <a:spLocks noGrp="1"/>
          </p:cNvSpPr>
          <p:nvPr>
            <p:ph idx="1"/>
          </p:nvPr>
        </p:nvSpPr>
        <p:spPr/>
        <p:txBody>
          <a:body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10"/>
          </p:nvPr>
        </p:nvSpPr>
        <p:spPr/>
        <p:txBody>
          <a:bodyPr/>
          <a:lstStyle>
            <a:lvl1pPr>
              <a:defRPr/>
            </a:lvl1pPr>
          </a:lstStyle>
          <a:p>
            <a:fld id="{39D57E40-D648-455A-9437-30FA8FE56DD6}" type="datetime1">
              <a:rPr lang="fr-FR"/>
              <a:pPr/>
              <a:t>27/11/2024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E7E0763-8C84-4A0C-BF22-E8FBB0D34350}" type="slidenum">
              <a:rPr lang="en-US"/>
              <a:pPr/>
              <a:t>‹#›</a:t>
            </a:fld>
            <a:endParaRPr lang="en-US"/>
          </a:p>
        </p:txBody>
      </p:sp>
    </p:spTree>
    <p:extLst>
      <p:ext uri="{BB962C8B-B14F-4D97-AF65-F5344CB8AC3E}">
        <p14:creationId xmlns:p14="http://schemas.microsoft.com/office/powerpoint/2010/main" val="41658201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FR"/>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Click to edit Master text styles</a:t>
            </a:r>
          </a:p>
        </p:txBody>
      </p:sp>
      <p:sp>
        <p:nvSpPr>
          <p:cNvPr id="4" name="Date Placeholder 3"/>
          <p:cNvSpPr>
            <a:spLocks noGrp="1"/>
          </p:cNvSpPr>
          <p:nvPr>
            <p:ph type="dt" sz="half" idx="10"/>
          </p:nvPr>
        </p:nvSpPr>
        <p:spPr/>
        <p:txBody>
          <a:bodyPr/>
          <a:lstStyle>
            <a:lvl1pPr>
              <a:defRPr/>
            </a:lvl1pPr>
          </a:lstStyle>
          <a:p>
            <a:fld id="{E3DE751E-08CA-4D99-89B2-9FC9DE2F4625}" type="datetime1">
              <a:rPr lang="fr-FR"/>
              <a:pPr/>
              <a:t>27/11/2024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E3BDE4F-8BEA-439D-BA05-0EFEBB61C6C9}" type="slidenum">
              <a:rPr lang="en-US"/>
              <a:pPr/>
              <a:t>‹#›</a:t>
            </a:fld>
            <a:endParaRPr lang="en-US"/>
          </a:p>
        </p:txBody>
      </p:sp>
    </p:spTree>
    <p:extLst>
      <p:ext uri="{BB962C8B-B14F-4D97-AF65-F5344CB8AC3E}">
        <p14:creationId xmlns:p14="http://schemas.microsoft.com/office/powerpoint/2010/main" val="31874210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5" name="Date Placeholder 3"/>
          <p:cNvSpPr>
            <a:spLocks noGrp="1"/>
          </p:cNvSpPr>
          <p:nvPr>
            <p:ph type="dt" sz="half" idx="10"/>
          </p:nvPr>
        </p:nvSpPr>
        <p:spPr/>
        <p:txBody>
          <a:bodyPr/>
          <a:lstStyle>
            <a:lvl1pPr>
              <a:defRPr/>
            </a:lvl1pPr>
          </a:lstStyle>
          <a:p>
            <a:fld id="{32D697BC-62C7-4F99-8C37-A408B62C8993}" type="datetime1">
              <a:rPr lang="fr-FR"/>
              <a:pPr/>
              <a:t>27/11/2024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842E7523-BF8E-4897-AD6D-B3C234AD941F}" type="slidenum">
              <a:rPr lang="en-US"/>
              <a:pPr/>
              <a:t>‹#›</a:t>
            </a:fld>
            <a:endParaRPr lang="en-US"/>
          </a:p>
        </p:txBody>
      </p:sp>
    </p:spTree>
    <p:extLst>
      <p:ext uri="{BB962C8B-B14F-4D97-AF65-F5344CB8AC3E}">
        <p14:creationId xmlns:p14="http://schemas.microsoft.com/office/powerpoint/2010/main" val="7049559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7" name="Date Placeholder 3"/>
          <p:cNvSpPr>
            <a:spLocks noGrp="1"/>
          </p:cNvSpPr>
          <p:nvPr>
            <p:ph type="dt" sz="half" idx="10"/>
          </p:nvPr>
        </p:nvSpPr>
        <p:spPr/>
        <p:txBody>
          <a:bodyPr/>
          <a:lstStyle>
            <a:lvl1pPr>
              <a:defRPr/>
            </a:lvl1pPr>
          </a:lstStyle>
          <a:p>
            <a:fld id="{13466664-56B2-422F-8B50-F59FA16202E4}" type="datetime1">
              <a:rPr lang="fr-FR"/>
              <a:pPr/>
              <a:t>27/11/2024</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370E09A0-16D6-4176-A8F9-C1456DE50391}" type="slidenum">
              <a:rPr lang="en-US"/>
              <a:pPr/>
              <a:t>‹#›</a:t>
            </a:fld>
            <a:endParaRPr lang="en-US"/>
          </a:p>
        </p:txBody>
      </p:sp>
    </p:spTree>
    <p:extLst>
      <p:ext uri="{BB962C8B-B14F-4D97-AF65-F5344CB8AC3E}">
        <p14:creationId xmlns:p14="http://schemas.microsoft.com/office/powerpoint/2010/main" val="39374520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Date Placeholder 3"/>
          <p:cNvSpPr>
            <a:spLocks noGrp="1"/>
          </p:cNvSpPr>
          <p:nvPr>
            <p:ph type="dt" sz="half" idx="10"/>
          </p:nvPr>
        </p:nvSpPr>
        <p:spPr/>
        <p:txBody>
          <a:bodyPr/>
          <a:lstStyle>
            <a:lvl1pPr>
              <a:defRPr/>
            </a:lvl1pPr>
          </a:lstStyle>
          <a:p>
            <a:fld id="{DEC2F925-DC51-4DF6-9C0D-52D121C83119}" type="datetime1">
              <a:rPr lang="fr-FR"/>
              <a:pPr/>
              <a:t>27/11/2024</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32E8AD07-74B5-414C-BC00-90E42DED0B50}" type="slidenum">
              <a:rPr lang="en-US"/>
              <a:pPr/>
              <a:t>‹#›</a:t>
            </a:fld>
            <a:endParaRPr lang="en-US"/>
          </a:p>
        </p:txBody>
      </p:sp>
    </p:spTree>
    <p:extLst>
      <p:ext uri="{BB962C8B-B14F-4D97-AF65-F5344CB8AC3E}">
        <p14:creationId xmlns:p14="http://schemas.microsoft.com/office/powerpoint/2010/main" val="2507170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7F238F6-0243-49FF-AE47-783FBF2D5BF8}" type="slidenum">
              <a:rPr lang="en-US"/>
              <a:pPr>
                <a:defRPr/>
              </a:pPr>
              <a:t>‹#›</a:t>
            </a:fld>
            <a:endParaRPr lang="en-US"/>
          </a:p>
        </p:txBody>
      </p:sp>
    </p:spTree>
    <p:extLst>
      <p:ext uri="{BB962C8B-B14F-4D97-AF65-F5344CB8AC3E}">
        <p14:creationId xmlns:p14="http://schemas.microsoft.com/office/powerpoint/2010/main" val="1799053112"/>
      </p:ext>
    </p:extLst>
  </p:cSld>
  <p:clrMapOvr>
    <a:masterClrMapping/>
  </p:clrMapOvr>
  <p:transition>
    <p:wipe dir="d"/>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6DED0F17-9F3A-43C4-AA85-AB4E0FAD16D9}" type="datetime1">
              <a:rPr lang="fr-FR"/>
              <a:pPr/>
              <a:t>27/11/2024</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00B9DFBF-5E1F-4EB9-93B7-3749EA01810A}" type="slidenum">
              <a:rPr lang="en-US"/>
              <a:pPr/>
              <a:t>‹#›</a:t>
            </a:fld>
            <a:endParaRPr lang="en-US"/>
          </a:p>
        </p:txBody>
      </p:sp>
    </p:spTree>
    <p:extLst>
      <p:ext uri="{BB962C8B-B14F-4D97-AF65-F5344CB8AC3E}">
        <p14:creationId xmlns:p14="http://schemas.microsoft.com/office/powerpoint/2010/main" val="19242838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FR"/>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Click to edit Master text styles</a:t>
            </a:r>
          </a:p>
        </p:txBody>
      </p:sp>
      <p:sp>
        <p:nvSpPr>
          <p:cNvPr id="5" name="Date Placeholder 3"/>
          <p:cNvSpPr>
            <a:spLocks noGrp="1"/>
          </p:cNvSpPr>
          <p:nvPr>
            <p:ph type="dt" sz="half" idx="10"/>
          </p:nvPr>
        </p:nvSpPr>
        <p:spPr/>
        <p:txBody>
          <a:bodyPr/>
          <a:lstStyle>
            <a:lvl1pPr>
              <a:defRPr/>
            </a:lvl1pPr>
          </a:lstStyle>
          <a:p>
            <a:fld id="{800051F7-5A91-48AF-A3CB-CB3AECA38DB8}" type="datetime1">
              <a:rPr lang="fr-FR"/>
              <a:pPr/>
              <a:t>27/11/2024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8D685E2C-7CA7-4F52-B75F-FBB43463FAA6}" type="slidenum">
              <a:rPr lang="en-US"/>
              <a:pPr/>
              <a:t>‹#›</a:t>
            </a:fld>
            <a:endParaRPr lang="en-US"/>
          </a:p>
        </p:txBody>
      </p:sp>
    </p:spTree>
    <p:extLst>
      <p:ext uri="{BB962C8B-B14F-4D97-AF65-F5344CB8AC3E}">
        <p14:creationId xmlns:p14="http://schemas.microsoft.com/office/powerpoint/2010/main" val="8484907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FR"/>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Click to edit Master text styles</a:t>
            </a:r>
          </a:p>
        </p:txBody>
      </p:sp>
      <p:sp>
        <p:nvSpPr>
          <p:cNvPr id="5" name="Date Placeholder 3"/>
          <p:cNvSpPr>
            <a:spLocks noGrp="1"/>
          </p:cNvSpPr>
          <p:nvPr>
            <p:ph type="dt" sz="half" idx="10"/>
          </p:nvPr>
        </p:nvSpPr>
        <p:spPr/>
        <p:txBody>
          <a:bodyPr/>
          <a:lstStyle>
            <a:lvl1pPr>
              <a:defRPr/>
            </a:lvl1pPr>
          </a:lstStyle>
          <a:p>
            <a:fld id="{179E41F2-B5DD-4979-B2E9-DDEB29191F2A}" type="datetime1">
              <a:rPr lang="fr-FR"/>
              <a:pPr/>
              <a:t>27/11/2024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D3865FE-0C86-4A78-AF62-9D91622BC572}" type="slidenum">
              <a:rPr lang="en-US"/>
              <a:pPr/>
              <a:t>‹#›</a:t>
            </a:fld>
            <a:endParaRPr lang="en-US"/>
          </a:p>
        </p:txBody>
      </p:sp>
    </p:spTree>
    <p:extLst>
      <p:ext uri="{BB962C8B-B14F-4D97-AF65-F5344CB8AC3E}">
        <p14:creationId xmlns:p14="http://schemas.microsoft.com/office/powerpoint/2010/main" val="42859715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10"/>
          </p:nvPr>
        </p:nvSpPr>
        <p:spPr/>
        <p:txBody>
          <a:bodyPr/>
          <a:lstStyle>
            <a:lvl1pPr>
              <a:defRPr/>
            </a:lvl1pPr>
          </a:lstStyle>
          <a:p>
            <a:fld id="{FD7D9A12-E6C0-4876-802E-698B1CA58FA9}" type="datetime1">
              <a:rPr lang="fr-FR"/>
              <a:pPr/>
              <a:t>27/11/2024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0E1BB3D-D5F5-4526-9991-8EC9121349E6}" type="slidenum">
              <a:rPr lang="en-US"/>
              <a:pPr/>
              <a:t>‹#›</a:t>
            </a:fld>
            <a:endParaRPr lang="en-US"/>
          </a:p>
        </p:txBody>
      </p:sp>
    </p:spTree>
    <p:extLst>
      <p:ext uri="{BB962C8B-B14F-4D97-AF65-F5344CB8AC3E}">
        <p14:creationId xmlns:p14="http://schemas.microsoft.com/office/powerpoint/2010/main" val="11994053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FR"/>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10"/>
          </p:nvPr>
        </p:nvSpPr>
        <p:spPr/>
        <p:txBody>
          <a:bodyPr/>
          <a:lstStyle>
            <a:lvl1pPr>
              <a:defRPr/>
            </a:lvl1pPr>
          </a:lstStyle>
          <a:p>
            <a:fld id="{3FF34D8D-EE93-4818-9FCB-0C3F0226D4F2}" type="datetime1">
              <a:rPr lang="fr-FR"/>
              <a:pPr/>
              <a:t>27/11/2024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4A6242A-2212-4C71-B4FB-3287FD49589C}" type="slidenum">
              <a:rPr lang="en-US"/>
              <a:pPr/>
              <a:t>‹#›</a:t>
            </a:fld>
            <a:endParaRPr lang="en-US"/>
          </a:p>
        </p:txBody>
      </p:sp>
    </p:spTree>
    <p:extLst>
      <p:ext uri="{BB962C8B-B14F-4D97-AF65-F5344CB8AC3E}">
        <p14:creationId xmlns:p14="http://schemas.microsoft.com/office/powerpoint/2010/main" val="3321566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fr-FR"/>
              <a:t>Click to edit Master title style</a:t>
            </a:r>
            <a:endParaRPr lang="en-US"/>
          </a:p>
        </p:txBody>
      </p:sp>
      <p:sp>
        <p:nvSpPr>
          <p:cNvPr id="3" name="Table Placeholder 2"/>
          <p:cNvSpPr>
            <a:spLocks noGrp="1"/>
          </p:cNvSpPr>
          <p:nvPr>
            <p:ph type="tbl" idx="1"/>
          </p:nvPr>
        </p:nvSpPr>
        <p:spPr>
          <a:xfrm>
            <a:off x="457200" y="1981200"/>
            <a:ext cx="8229600" cy="4114800"/>
          </a:xfrm>
        </p:spPr>
        <p:txBody>
          <a:bodyPr/>
          <a:lstStyle/>
          <a:p>
            <a:pPr lvl="0"/>
            <a:endParaRPr lang="en-US" noProof="0"/>
          </a:p>
        </p:txBody>
      </p:sp>
      <p:sp>
        <p:nvSpPr>
          <p:cNvPr id="4" name="Rectangle 4"/>
          <p:cNvSpPr>
            <a:spLocks noGrp="1" noChangeArrowheads="1"/>
          </p:cNvSpPr>
          <p:nvPr>
            <p:ph type="dt" sz="half" idx="10"/>
          </p:nvPr>
        </p:nvSpPr>
        <p:spPr/>
        <p:txBody>
          <a:bodyPr/>
          <a:lstStyle>
            <a:lvl1pPr>
              <a:defRPr/>
            </a:lvl1pPr>
          </a:lstStyle>
          <a:p>
            <a:fld id="{EA9B11AC-AE98-49D4-983B-A8FD90AEBC06}" type="datetime1">
              <a:rPr lang="fr-FR"/>
              <a:pPr/>
              <a:t>27/11/2024</a:t>
            </a:fld>
            <a:endParaRPr lang="en-US"/>
          </a:p>
        </p:txBody>
      </p:sp>
      <p:sp>
        <p:nvSpPr>
          <p:cNvPr id="5" name="Rectangle 5"/>
          <p:cNvSpPr>
            <a:spLocks noGrp="1" noChangeArrowheads="1"/>
          </p:cNvSpPr>
          <p:nvPr>
            <p:ph type="ftr" sz="quarter" idx="11"/>
          </p:nvPr>
        </p:nvSpPr>
        <p:spPr/>
        <p:txBody>
          <a:bodyPr/>
          <a:lstStyle>
            <a:lvl1pPr>
              <a:defRPr>
                <a:latin typeface="Arial" charset="0"/>
              </a:defRPr>
            </a:lvl1pPr>
          </a:lstStyle>
          <a:p>
            <a:endParaRPr lang="vi-VN"/>
          </a:p>
        </p:txBody>
      </p:sp>
      <p:sp>
        <p:nvSpPr>
          <p:cNvPr id="6" name="Rectangle 6"/>
          <p:cNvSpPr>
            <a:spLocks noGrp="1" noChangeArrowheads="1"/>
          </p:cNvSpPr>
          <p:nvPr>
            <p:ph type="sldNum" sz="quarter" idx="12"/>
          </p:nvPr>
        </p:nvSpPr>
        <p:spPr/>
        <p:txBody>
          <a:bodyPr/>
          <a:lstStyle>
            <a:lvl1pPr>
              <a:defRPr/>
            </a:lvl1pPr>
          </a:lstStyle>
          <a:p>
            <a:fld id="{F06255E9-86BB-409F-B032-A00BE8952A80}" type="slidenum">
              <a:rPr lang="en-US"/>
              <a:pPr/>
              <a:t>‹#›</a:t>
            </a:fld>
            <a:endParaRPr lang="en-US"/>
          </a:p>
        </p:txBody>
      </p:sp>
    </p:spTree>
    <p:extLst>
      <p:ext uri="{BB962C8B-B14F-4D97-AF65-F5344CB8AC3E}">
        <p14:creationId xmlns:p14="http://schemas.microsoft.com/office/powerpoint/2010/main" val="27347129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5" name="Rectangle 4"/>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dirty="0">
              <a:solidFill>
                <a:prstClr val="white"/>
              </a:solidFill>
            </a:endParaRPr>
          </a:p>
        </p:txBody>
      </p:sp>
      <p:sp>
        <p:nvSpPr>
          <p:cNvPr id="6" name="Rectangle 5"/>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7" name="Oval 6"/>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3" name="Subtitle 2"/>
          <p:cNvSpPr>
            <a:spLocks noGrp="1"/>
          </p:cNvSpPr>
          <p:nvPr>
            <p:ph type="subTitle" idx="1"/>
          </p:nvPr>
        </p:nvSpPr>
        <p:spPr>
          <a:xfrm>
            <a:off x="1473795" y="5052593"/>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817605" y="3132290"/>
            <a:ext cx="7175351" cy="1793167"/>
          </a:xfrm>
          <a:effectLst/>
        </p:spPr>
        <p:txBody>
          <a:bodyPr/>
          <a:lstStyle>
            <a:lvl1pPr marL="640080" indent="-457200" algn="l">
              <a:defRPr sz="5400"/>
            </a:lvl1pPr>
          </a:lstStyle>
          <a:p>
            <a:r>
              <a:rPr lang="en-US"/>
              <a:t>Click to edit Master title style</a:t>
            </a:r>
            <a:endParaRPr lang="en-US" dirty="0"/>
          </a:p>
        </p:txBody>
      </p:sp>
      <p:sp>
        <p:nvSpPr>
          <p:cNvPr id="8" name="Date Placeholder 3"/>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9"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0" name="Slide Number Placeholder 5"/>
          <p:cNvSpPr>
            <a:spLocks noGrp="1"/>
          </p:cNvSpPr>
          <p:nvPr>
            <p:ph type="sldNum" sz="quarter" idx="12"/>
          </p:nvPr>
        </p:nvSpPr>
        <p:spPr/>
        <p:txBody>
          <a:bodyPr/>
          <a:lstStyle>
            <a:lvl1pPr>
              <a:defRPr/>
            </a:lvl1pPr>
          </a:lstStyle>
          <a:p>
            <a:pPr>
              <a:defRPr/>
            </a:pPr>
            <a:fld id="{B1D62340-A1EA-4CE0-A397-B868A3BF73D1}"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1479113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5"/>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6"/>
          </p:nvPr>
        </p:nvSpPr>
        <p:spPr/>
        <p:txBody>
          <a:bodyPr/>
          <a:lstStyle>
            <a:lvl1pPr>
              <a:defRPr/>
            </a:lvl1pPr>
          </a:lstStyle>
          <a:p>
            <a:pPr>
              <a:defRPr/>
            </a:pPr>
            <a:fld id="{4315956A-8026-4861-99E0-6ECDFB0AE94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7957758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5" name="Rectangle 4"/>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dirty="0">
              <a:solidFill>
                <a:prstClr val="white"/>
              </a:solidFill>
            </a:endParaRPr>
          </a:p>
        </p:txBody>
      </p:sp>
      <p:sp>
        <p:nvSpPr>
          <p:cNvPr id="6" name="Rectangle 5"/>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7" name="Oval 6"/>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2022443" y="4607511"/>
            <a:ext cx="5970494" cy="835460"/>
          </a:xfrm>
        </p:spPr>
        <p:txBody>
          <a:bodyPr/>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Date Placeholder 3"/>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9"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0" name="Slide Number Placeholder 5"/>
          <p:cNvSpPr>
            <a:spLocks noGrp="1"/>
          </p:cNvSpPr>
          <p:nvPr>
            <p:ph type="sldNum" sz="quarter" idx="12"/>
          </p:nvPr>
        </p:nvSpPr>
        <p:spPr/>
        <p:txBody>
          <a:bodyPr/>
          <a:lstStyle>
            <a:lvl1pPr>
              <a:defRPr/>
            </a:lvl1pPr>
          </a:lstStyle>
          <a:p>
            <a:pPr>
              <a:defRPr/>
            </a:pPr>
            <a:fld id="{E1615CA4-E6C8-4CEA-B956-D910F5B7540A}"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5574164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142999" y="731519"/>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731520"/>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5"/>
          </p:nvPr>
        </p:nvSpPr>
        <p:spPr/>
        <p:txBody>
          <a:bodyPr/>
          <a:lstStyle>
            <a:lvl1pPr>
              <a:defRPr/>
            </a:lvl1pPr>
          </a:lstStyle>
          <a:p>
            <a:pPr>
              <a:defRPr/>
            </a:pPr>
            <a:endParaRPr lang="en-US" dirty="0">
              <a:solidFill>
                <a:prstClr val="black">
                  <a:lumMod val="50000"/>
                  <a:lumOff val="50000"/>
                </a:prstClr>
              </a:solidFill>
            </a:endParaRPr>
          </a:p>
        </p:txBody>
      </p:sp>
      <p:sp>
        <p:nvSpPr>
          <p:cNvPr id="6" name="Footer Placeholder 4"/>
          <p:cNvSpPr>
            <a:spLocks noGrp="1"/>
          </p:cNvSpPr>
          <p:nvPr>
            <p:ph type="ftr" sz="quarter" idx="16"/>
          </p:nvPr>
        </p:nvSpPr>
        <p:spPr/>
        <p:txBody>
          <a:bodyPr/>
          <a:lstStyle>
            <a:lvl1pPr>
              <a:defRPr/>
            </a:lvl1pPr>
          </a:lstStyle>
          <a:p>
            <a:pPr>
              <a:defRPr/>
            </a:pPr>
            <a:endParaRPr lang="en-US">
              <a:solidFill>
                <a:prstClr val="black">
                  <a:lumMod val="50000"/>
                  <a:lumOff val="50000"/>
                </a:prstClr>
              </a:solidFill>
            </a:endParaRPr>
          </a:p>
        </p:txBody>
      </p:sp>
      <p:sp>
        <p:nvSpPr>
          <p:cNvPr id="7" name="Slide Number Placeholder 5"/>
          <p:cNvSpPr>
            <a:spLocks noGrp="1"/>
          </p:cNvSpPr>
          <p:nvPr>
            <p:ph type="sldNum" sz="quarter" idx="17"/>
          </p:nvPr>
        </p:nvSpPr>
        <p:spPr/>
        <p:txBody>
          <a:bodyPr/>
          <a:lstStyle>
            <a:lvl1pPr>
              <a:defRPr/>
            </a:lvl1pPr>
          </a:lstStyle>
          <a:p>
            <a:pPr>
              <a:defRPr/>
            </a:pPr>
            <a:fld id="{16D07151-5D65-4A99-9B3C-1AD90A0CDB34}"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992854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A9D4513-2C2A-4633-9A8D-4A862FD60A1F}" type="slidenum">
              <a:rPr lang="en-US"/>
              <a:pPr>
                <a:defRPr/>
              </a:pPr>
              <a:t>‹#›</a:t>
            </a:fld>
            <a:endParaRPr lang="en-US"/>
          </a:p>
        </p:txBody>
      </p:sp>
    </p:spTree>
    <p:extLst>
      <p:ext uri="{BB962C8B-B14F-4D97-AF65-F5344CB8AC3E}">
        <p14:creationId xmlns:p14="http://schemas.microsoft.com/office/powerpoint/2010/main" val="2603331205"/>
      </p:ext>
    </p:extLst>
  </p:cSld>
  <p:clrMapOvr>
    <a:masterClrMapping/>
  </p:clrMapOvr>
  <p:transition>
    <p:wipe dir="d"/>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20ABB722-728E-4B59-9298-3538DCF90145}"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7358660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E36ED25E-DD21-4264-AC1E-16FAB2C1A6BB}"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970029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D2BD25C1-455A-42F6-A97C-28ADF134F6B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7100229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48"/>
            <a:ext cx="3636085" cy="1258493"/>
          </a:xfrm>
          <a:effectLst/>
        </p:spPr>
        <p:txBody>
          <a:bodyPr anchor="b"/>
          <a:lstStyle>
            <a:lvl1pPr marL="228600" indent="-228600" algn="l">
              <a:defRPr sz="2800" b="1">
                <a:effectLst/>
              </a:defRPr>
            </a:lvl1pPr>
          </a:lstStyle>
          <a:p>
            <a:r>
              <a:rPr lang="en-US"/>
              <a:t>Click to edit Master title style</a:t>
            </a:r>
            <a:endParaRPr lang="en-US" dirty="0"/>
          </a:p>
        </p:txBody>
      </p:sp>
      <p:sp>
        <p:nvSpPr>
          <p:cNvPr id="3" name="Content Placeholder 2"/>
          <p:cNvSpPr>
            <a:spLocks noGrp="1"/>
          </p:cNvSpPr>
          <p:nvPr>
            <p:ph idx="1"/>
          </p:nvPr>
        </p:nvSpPr>
        <p:spPr>
          <a:xfrm>
            <a:off x="4593522"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83FE1C5-B386-4F39-9C53-595BBFCF3FBA}"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0172814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6" name="Rectangle 5"/>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dirty="0">
              <a:solidFill>
                <a:prstClr val="white"/>
              </a:solidFill>
            </a:endParaRPr>
          </a:p>
        </p:txBody>
      </p:sp>
      <p:sp>
        <p:nvSpPr>
          <p:cNvPr id="7" name="Rectangle 6"/>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8" name="Oval 7"/>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rtlCol="0">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727268" y="4464421"/>
            <a:ext cx="6383538" cy="1143000"/>
          </a:xfrm>
        </p:spPr>
        <p:txBody>
          <a:bodyPr anchor="b"/>
          <a:lstStyle>
            <a:lvl1pPr algn="l">
              <a:defRPr sz="4600" b="1"/>
            </a:lvl1pPr>
          </a:lstStyle>
          <a:p>
            <a:r>
              <a:rPr lang="en-US"/>
              <a:t>Click to edit Master title style</a:t>
            </a:r>
            <a:endParaRPr lang="en-US" dirty="0"/>
          </a:p>
        </p:txBody>
      </p:sp>
      <p:sp>
        <p:nvSpPr>
          <p:cNvPr id="9" name="Date Placeholder 4"/>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10" name="Footer Placeholder 5"/>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1" name="Slide Number Placeholder 6"/>
          <p:cNvSpPr>
            <a:spLocks noGrp="1"/>
          </p:cNvSpPr>
          <p:nvPr>
            <p:ph type="sldNum" sz="quarter" idx="12"/>
          </p:nvPr>
        </p:nvSpPr>
        <p:spPr/>
        <p:txBody>
          <a:bodyPr/>
          <a:lstStyle>
            <a:lvl1pPr>
              <a:defRPr/>
            </a:lvl1pPr>
          </a:lstStyle>
          <a:p>
            <a:pPr>
              <a:defRPr/>
            </a:pPr>
            <a:fld id="{BA20DAF8-F313-4B38-ABA6-B71EF7A65CC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1342734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012591F-5004-4509-B8D1-F884A2A6FD92}"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9944719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65"/>
            <a:ext cx="2057400" cy="5238339"/>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3324117" y="731567"/>
            <a:ext cx="4829287" cy="48947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C5DE804-5CAD-47EC-9448-455B6DA2E950}"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1068059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CA2D6C17-73C8-4E99-BB1B-8B0EC10950F3}"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6790050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2643659D-3487-4EDA-81E8-B067F8533FE7}"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6583997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6A4008C6-1D10-459B-9758-7394550D3553}"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068873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925A9A8-1A92-4E66-B34C-04E835A7E192}" type="slidenum">
              <a:rPr lang="en-US"/>
              <a:pPr>
                <a:defRPr/>
              </a:pPr>
              <a:t>‹#›</a:t>
            </a:fld>
            <a:endParaRPr lang="en-US"/>
          </a:p>
        </p:txBody>
      </p:sp>
    </p:spTree>
    <p:extLst>
      <p:ext uri="{BB962C8B-B14F-4D97-AF65-F5344CB8AC3E}">
        <p14:creationId xmlns:p14="http://schemas.microsoft.com/office/powerpoint/2010/main" val="2327628335"/>
      </p:ext>
    </p:extLst>
  </p:cSld>
  <p:clrMapOvr>
    <a:masterClrMapping/>
  </p:clrMapOvr>
  <p:transition>
    <p:wipe dir="d"/>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A724AEB7-8257-4AFB-A60B-FA729F6A04FE}"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7040874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FFFFFF"/>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FFFFFF"/>
              </a:solidFill>
            </a:endParaRPr>
          </a:p>
        </p:txBody>
      </p:sp>
      <p:sp>
        <p:nvSpPr>
          <p:cNvPr id="9" name="Slide Number Placeholder 8"/>
          <p:cNvSpPr>
            <a:spLocks noGrp="1"/>
          </p:cNvSpPr>
          <p:nvPr>
            <p:ph type="sldNum" sz="quarter" idx="12"/>
          </p:nvPr>
        </p:nvSpPr>
        <p:spPr/>
        <p:txBody>
          <a:bodyPr/>
          <a:lstStyle>
            <a:lvl1pPr>
              <a:defRPr/>
            </a:lvl1pPr>
          </a:lstStyle>
          <a:p>
            <a:fld id="{867CD3D7-58F8-4E2F-B567-D8D3836158A0}"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807621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FFFFFF"/>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FFFFFF"/>
              </a:solidFill>
            </a:endParaRPr>
          </a:p>
        </p:txBody>
      </p:sp>
      <p:sp>
        <p:nvSpPr>
          <p:cNvPr id="5" name="Slide Number Placeholder 4"/>
          <p:cNvSpPr>
            <a:spLocks noGrp="1"/>
          </p:cNvSpPr>
          <p:nvPr>
            <p:ph type="sldNum" sz="quarter" idx="12"/>
          </p:nvPr>
        </p:nvSpPr>
        <p:spPr/>
        <p:txBody>
          <a:bodyPr/>
          <a:lstStyle>
            <a:lvl1pPr>
              <a:defRPr/>
            </a:lvl1pPr>
          </a:lstStyle>
          <a:p>
            <a:fld id="{CB7A5867-6FF3-4D42-9E57-EF7B3046B76C}"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6805493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FFFFFF"/>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FFFFFF"/>
              </a:solidFill>
            </a:endParaRPr>
          </a:p>
        </p:txBody>
      </p:sp>
      <p:sp>
        <p:nvSpPr>
          <p:cNvPr id="4" name="Slide Number Placeholder 3"/>
          <p:cNvSpPr>
            <a:spLocks noGrp="1"/>
          </p:cNvSpPr>
          <p:nvPr>
            <p:ph type="sldNum" sz="quarter" idx="12"/>
          </p:nvPr>
        </p:nvSpPr>
        <p:spPr/>
        <p:txBody>
          <a:bodyPr/>
          <a:lstStyle>
            <a:lvl1pPr>
              <a:defRPr/>
            </a:lvl1pPr>
          </a:lstStyle>
          <a:p>
            <a:fld id="{6015497B-5088-46B5-A95B-661213E76D4D}"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564665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BEA6570E-E467-43E3-8D96-5D8B1886FB0C}"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51617526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F952E4BF-6545-4D90-BC99-7C8717363EAD}"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1737584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F107DC3F-B5E7-4764-A352-7E152275D27C}"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2269351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5AE5D9C5-9769-42D2-9FDD-C2CA6CEBADA8}"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6132298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CA2D6C17-73C8-4E99-BB1B-8B0EC10950F3}"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6033876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2643659D-3487-4EDA-81E8-B067F8533FE7}"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347710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9ECC087-243C-4087-980E-AAEA0E7BE2CA}" type="slidenum">
              <a:rPr lang="en-US"/>
              <a:pPr>
                <a:defRPr/>
              </a:pPr>
              <a:t>‹#›</a:t>
            </a:fld>
            <a:endParaRPr lang="en-US"/>
          </a:p>
        </p:txBody>
      </p:sp>
    </p:spTree>
    <p:extLst>
      <p:ext uri="{BB962C8B-B14F-4D97-AF65-F5344CB8AC3E}">
        <p14:creationId xmlns:p14="http://schemas.microsoft.com/office/powerpoint/2010/main" val="1192236552"/>
      </p:ext>
    </p:extLst>
  </p:cSld>
  <p:clrMapOvr>
    <a:masterClrMapping/>
  </p:clrMapOvr>
  <p:transition>
    <p:wipe dir="d"/>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6A4008C6-1D10-459B-9758-7394550D3553}"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67768449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A724AEB7-8257-4AFB-A60B-FA729F6A04FE}"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57309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FFFFFF"/>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FFFFFF"/>
              </a:solidFill>
            </a:endParaRPr>
          </a:p>
        </p:txBody>
      </p:sp>
      <p:sp>
        <p:nvSpPr>
          <p:cNvPr id="9" name="Slide Number Placeholder 8"/>
          <p:cNvSpPr>
            <a:spLocks noGrp="1"/>
          </p:cNvSpPr>
          <p:nvPr>
            <p:ph type="sldNum" sz="quarter" idx="12"/>
          </p:nvPr>
        </p:nvSpPr>
        <p:spPr/>
        <p:txBody>
          <a:bodyPr/>
          <a:lstStyle>
            <a:lvl1pPr>
              <a:defRPr/>
            </a:lvl1pPr>
          </a:lstStyle>
          <a:p>
            <a:fld id="{867CD3D7-58F8-4E2F-B567-D8D3836158A0}"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0952494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FFFFFF"/>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FFFFFF"/>
              </a:solidFill>
            </a:endParaRPr>
          </a:p>
        </p:txBody>
      </p:sp>
      <p:sp>
        <p:nvSpPr>
          <p:cNvPr id="5" name="Slide Number Placeholder 4"/>
          <p:cNvSpPr>
            <a:spLocks noGrp="1"/>
          </p:cNvSpPr>
          <p:nvPr>
            <p:ph type="sldNum" sz="quarter" idx="12"/>
          </p:nvPr>
        </p:nvSpPr>
        <p:spPr/>
        <p:txBody>
          <a:bodyPr/>
          <a:lstStyle>
            <a:lvl1pPr>
              <a:defRPr/>
            </a:lvl1pPr>
          </a:lstStyle>
          <a:p>
            <a:fld id="{CB7A5867-6FF3-4D42-9E57-EF7B3046B76C}"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0996859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FFFFFF"/>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FFFFFF"/>
              </a:solidFill>
            </a:endParaRPr>
          </a:p>
        </p:txBody>
      </p:sp>
      <p:sp>
        <p:nvSpPr>
          <p:cNvPr id="4" name="Slide Number Placeholder 3"/>
          <p:cNvSpPr>
            <a:spLocks noGrp="1"/>
          </p:cNvSpPr>
          <p:nvPr>
            <p:ph type="sldNum" sz="quarter" idx="12"/>
          </p:nvPr>
        </p:nvSpPr>
        <p:spPr/>
        <p:txBody>
          <a:bodyPr/>
          <a:lstStyle>
            <a:lvl1pPr>
              <a:defRPr/>
            </a:lvl1pPr>
          </a:lstStyle>
          <a:p>
            <a:fld id="{6015497B-5088-46B5-A95B-661213E76D4D}"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1884374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BEA6570E-E467-43E3-8D96-5D8B1886FB0C}"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45768413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F952E4BF-6545-4D90-BC99-7C8717363EAD}"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7377707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F107DC3F-B5E7-4764-A352-7E152275D27C}"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496580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5AE5D9C5-9769-42D2-9FDD-C2CA6CEBADA8}"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7993476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Oval 3"/>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solidFill>
                <a:prstClr val="black"/>
              </a:solidFill>
            </a:endParaRPr>
          </a:p>
        </p:txBody>
      </p:sp>
      <p:sp>
        <p:nvSpPr>
          <p:cNvPr id="5" name="Oval 4"/>
          <p:cNvSpPr/>
          <p:nvPr/>
        </p:nvSpPr>
        <p:spPr>
          <a:xfrm>
            <a:off x="1157288" y="1344613"/>
            <a:ext cx="63500" cy="650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solidFill>
                <a:prstClr val="black"/>
              </a:solidFill>
            </a:endParaRPr>
          </a:p>
        </p:txBody>
      </p:sp>
      <p:sp>
        <p:nvSpPr>
          <p:cNvPr id="14" name="Title 13"/>
          <p:cNvSpPr>
            <a:spLocks noGrp="1"/>
          </p:cNvSpPr>
          <p:nvPr>
            <p:ph type="ctrTitle"/>
          </p:nvPr>
        </p:nvSpPr>
        <p:spPr>
          <a:xfrm>
            <a:off x="1432560" y="359898"/>
            <a:ext cx="7406640" cy="1472184"/>
          </a:xfrm>
        </p:spPr>
        <p:txBody>
          <a:bodyPr anchor="b"/>
          <a:lstStyle>
            <a:lvl1pPr algn="l">
              <a:defRPr/>
            </a:lvl1pPr>
            <a:extLst/>
          </a:lstStyle>
          <a:p>
            <a:r>
              <a:rPr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6" name="Date Placeholder 6"/>
          <p:cNvSpPr>
            <a:spLocks noGrp="1"/>
          </p:cNvSpPr>
          <p:nvPr>
            <p:ph type="dt" sz="half" idx="10"/>
          </p:nvPr>
        </p:nvSpPr>
        <p:spPr/>
        <p:txBody>
          <a:bodyPr/>
          <a:lstStyle>
            <a:lvl1pPr>
              <a:defRPr/>
            </a:lvl1pPr>
            <a:extLst/>
          </a:lstStyle>
          <a:p>
            <a:pPr>
              <a:defRPr/>
            </a:pPr>
            <a:fld id="{9A43D933-8674-4767-B3AB-8577587598E3}" type="datetimeFigureOut">
              <a:rPr lang="en-US">
                <a:solidFill>
                  <a:srgbClr val="E7DEC9">
                    <a:shade val="50000"/>
                    <a:satMod val="200000"/>
                  </a:srgbClr>
                </a:solidFill>
              </a:rPr>
              <a:pPr>
                <a:defRPr/>
              </a:pPr>
              <a:t>11/27/2024</a:t>
            </a:fld>
            <a:endParaRPr lang="en-US">
              <a:solidFill>
                <a:srgbClr val="E7DEC9">
                  <a:shade val="50000"/>
                  <a:satMod val="200000"/>
                </a:srgbClr>
              </a:solidFill>
            </a:endParaRPr>
          </a:p>
        </p:txBody>
      </p:sp>
      <p:sp>
        <p:nvSpPr>
          <p:cNvPr id="7" name="Footer Placeholder 19"/>
          <p:cNvSpPr>
            <a:spLocks noGrp="1"/>
          </p:cNvSpPr>
          <p:nvPr>
            <p:ph type="ftr" sz="quarter" idx="11"/>
          </p:nvPr>
        </p:nvSpPr>
        <p:spPr/>
        <p:txBody>
          <a:bodyPr/>
          <a:lstStyle>
            <a:lvl1pPr>
              <a:defRPr/>
            </a:lvl1pPr>
            <a:extLst/>
          </a:lstStyle>
          <a:p>
            <a:pPr>
              <a:defRPr/>
            </a:pPr>
            <a:endParaRPr lang="en-US">
              <a:solidFill>
                <a:srgbClr val="E7DEC9">
                  <a:shade val="50000"/>
                  <a:satMod val="200000"/>
                </a:srgbClr>
              </a:solidFill>
            </a:endParaRPr>
          </a:p>
        </p:txBody>
      </p:sp>
      <p:sp>
        <p:nvSpPr>
          <p:cNvPr id="8" name="Slide Number Placeholder 9"/>
          <p:cNvSpPr>
            <a:spLocks noGrp="1"/>
          </p:cNvSpPr>
          <p:nvPr>
            <p:ph type="sldNum" sz="quarter" idx="12"/>
          </p:nvPr>
        </p:nvSpPr>
        <p:spPr/>
        <p:txBody>
          <a:bodyPr/>
          <a:lstStyle>
            <a:lvl1pPr>
              <a:defRPr/>
            </a:lvl1pPr>
            <a:extLst/>
          </a:lstStyle>
          <a:p>
            <a:pPr>
              <a:defRPr/>
            </a:pPr>
            <a:fld id="{05423381-9191-4AE0-A323-FA4E90923561}" type="slidenum">
              <a:rPr lang="en-US">
                <a:solidFill>
                  <a:srgbClr val="E7DEC9">
                    <a:shade val="50000"/>
                    <a:satMod val="200000"/>
                  </a:srgbClr>
                </a:solidFill>
              </a:rPr>
              <a:pPr>
                <a:def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1169472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0A06260-6C4C-4786-B72E-7A871EAEE37C}" type="slidenum">
              <a:rPr lang="en-US"/>
              <a:pPr>
                <a:defRPr/>
              </a:pPr>
              <a:t>‹#›</a:t>
            </a:fld>
            <a:endParaRPr lang="en-US"/>
          </a:p>
        </p:txBody>
      </p:sp>
    </p:spTree>
    <p:extLst>
      <p:ext uri="{BB962C8B-B14F-4D97-AF65-F5344CB8AC3E}">
        <p14:creationId xmlns:p14="http://schemas.microsoft.com/office/powerpoint/2010/main" val="2780197348"/>
      </p:ext>
    </p:extLst>
  </p:cSld>
  <p:clrMapOvr>
    <a:masterClrMapping/>
  </p:clrMapOvr>
  <p:transition>
    <p:wipe dir="d"/>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p:cNvSpPr>
            <a:spLocks noGrp="1"/>
          </p:cNvSpPr>
          <p:nvPr>
            <p:ph type="dt" sz="half" idx="10"/>
          </p:nvPr>
        </p:nvSpPr>
        <p:spPr/>
        <p:txBody>
          <a:bodyPr/>
          <a:lstStyle>
            <a:lvl1pPr>
              <a:defRPr/>
            </a:lvl1pPr>
          </a:lstStyle>
          <a:p>
            <a:pPr>
              <a:defRPr/>
            </a:pPr>
            <a:fld id="{0AFF8725-EBAF-46DA-8D5C-3A6496638A4E}" type="datetimeFigureOut">
              <a:rPr lang="en-US">
                <a:solidFill>
                  <a:srgbClr val="E7DEC9">
                    <a:shade val="50000"/>
                    <a:satMod val="200000"/>
                  </a:srgbClr>
                </a:solidFill>
              </a:rPr>
              <a:pPr>
                <a:defRPr/>
              </a:pPr>
              <a:t>11/27/2024</a:t>
            </a:fld>
            <a:endParaRPr lang="en-US">
              <a:solidFill>
                <a:srgbClr val="E7DEC9">
                  <a:shade val="50000"/>
                  <a:satMod val="200000"/>
                </a:srgbClr>
              </a:solidFill>
            </a:endParaRPr>
          </a:p>
        </p:txBody>
      </p:sp>
      <p:sp>
        <p:nvSpPr>
          <p:cNvPr id="5" name="Footer Placeholder 9"/>
          <p:cNvSpPr>
            <a:spLocks noGrp="1"/>
          </p:cNvSpPr>
          <p:nvPr>
            <p:ph type="ftr" sz="quarter" idx="11"/>
          </p:nvPr>
        </p:nvSpPr>
        <p:spPr/>
        <p:txBody>
          <a:bodyPr/>
          <a:lstStyle>
            <a:lvl1pPr>
              <a:defRPr/>
            </a:lvl1pPr>
          </a:lstStyle>
          <a:p>
            <a:pPr>
              <a:defRPr/>
            </a:pPr>
            <a:endParaRPr lang="en-US">
              <a:solidFill>
                <a:srgbClr val="E7DEC9">
                  <a:shade val="50000"/>
                  <a:satMod val="200000"/>
                </a:srgbClr>
              </a:solidFill>
            </a:endParaRPr>
          </a:p>
        </p:txBody>
      </p:sp>
      <p:sp>
        <p:nvSpPr>
          <p:cNvPr id="6" name="Slide Number Placeholder 21"/>
          <p:cNvSpPr>
            <a:spLocks noGrp="1"/>
          </p:cNvSpPr>
          <p:nvPr>
            <p:ph type="sldNum" sz="quarter" idx="12"/>
          </p:nvPr>
        </p:nvSpPr>
        <p:spPr/>
        <p:txBody>
          <a:bodyPr/>
          <a:lstStyle>
            <a:lvl1pPr>
              <a:defRPr/>
            </a:lvl1pPr>
          </a:lstStyle>
          <a:p>
            <a:pPr>
              <a:defRPr/>
            </a:pPr>
            <a:fld id="{6E144D0B-FD9B-4694-BD25-F3CC3C2B7836}" type="slidenum">
              <a:rPr lang="en-US">
                <a:solidFill>
                  <a:srgbClr val="E7DEC9">
                    <a:shade val="50000"/>
                    <a:satMod val="200000"/>
                  </a:srgbClr>
                </a:solidFill>
              </a:rPr>
              <a:pPr>
                <a:def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6523296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p:cNvSpPr/>
          <p:nvPr/>
        </p:nvSpPr>
        <p:spPr>
          <a:xfrm>
            <a:off x="2282825" y="0"/>
            <a:ext cx="6858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5" name="Rectangle 4"/>
          <p:cNvSpPr/>
          <p:nvPr/>
        </p:nvSpPr>
        <p:spPr bwMode="invGray">
          <a:xfrm>
            <a:off x="2286000" y="0"/>
            <a:ext cx="76200"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6" name="Oval 5"/>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solidFill>
                <a:prstClr val="black"/>
              </a:solidFill>
            </a:endParaRPr>
          </a:p>
        </p:txBody>
      </p:sp>
      <p:sp>
        <p:nvSpPr>
          <p:cNvPr id="7" name="Oval 6"/>
          <p:cNvSpPr/>
          <p:nvPr/>
        </p:nvSpPr>
        <p:spPr>
          <a:xfrm>
            <a:off x="2408238" y="2746375"/>
            <a:ext cx="63500" cy="6350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solidFill>
                <a:prstClr val="black"/>
              </a:solidFill>
            </a:endParaRPr>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8" name="Date Placeholder 3"/>
          <p:cNvSpPr>
            <a:spLocks noGrp="1"/>
          </p:cNvSpPr>
          <p:nvPr>
            <p:ph type="dt" sz="half" idx="10"/>
          </p:nvPr>
        </p:nvSpPr>
        <p:spPr/>
        <p:txBody>
          <a:bodyPr/>
          <a:lstStyle>
            <a:lvl1pPr>
              <a:defRPr/>
            </a:lvl1pPr>
            <a:extLst/>
          </a:lstStyle>
          <a:p>
            <a:pPr>
              <a:defRPr/>
            </a:pPr>
            <a:fld id="{249491B7-A2C1-4719-9616-73EA4E9A2786}" type="datetimeFigureOut">
              <a:rPr lang="en-US">
                <a:solidFill>
                  <a:srgbClr val="E7DEC9">
                    <a:shade val="50000"/>
                    <a:satMod val="200000"/>
                  </a:srgbClr>
                </a:solidFill>
              </a:rPr>
              <a:pPr>
                <a:defRPr/>
              </a:pPr>
              <a:t>11/27/2024</a:t>
            </a:fld>
            <a:endParaRPr lang="en-US">
              <a:solidFill>
                <a:srgbClr val="E7DEC9">
                  <a:shade val="50000"/>
                  <a:satMod val="200000"/>
                </a:srgbClr>
              </a:solidFill>
            </a:endParaRPr>
          </a:p>
        </p:txBody>
      </p:sp>
      <p:sp>
        <p:nvSpPr>
          <p:cNvPr id="9" name="Footer Placeholder 4"/>
          <p:cNvSpPr>
            <a:spLocks noGrp="1"/>
          </p:cNvSpPr>
          <p:nvPr>
            <p:ph type="ftr" sz="quarter" idx="11"/>
          </p:nvPr>
        </p:nvSpPr>
        <p:spPr/>
        <p:txBody>
          <a:bodyPr/>
          <a:lstStyle>
            <a:lvl1pPr>
              <a:defRPr/>
            </a:lvl1pPr>
            <a:extLst/>
          </a:lstStyle>
          <a:p>
            <a:pPr>
              <a:defRPr/>
            </a:pPr>
            <a:endParaRPr lang="en-US">
              <a:solidFill>
                <a:srgbClr val="E7DEC9">
                  <a:shade val="50000"/>
                  <a:satMod val="200000"/>
                </a:srgbClr>
              </a:solidFill>
            </a:endParaRPr>
          </a:p>
        </p:txBody>
      </p:sp>
      <p:sp>
        <p:nvSpPr>
          <p:cNvPr id="10" name="Slide Number Placeholder 5"/>
          <p:cNvSpPr>
            <a:spLocks noGrp="1"/>
          </p:cNvSpPr>
          <p:nvPr>
            <p:ph type="sldNum" sz="quarter" idx="12"/>
          </p:nvPr>
        </p:nvSpPr>
        <p:spPr/>
        <p:txBody>
          <a:bodyPr/>
          <a:lstStyle>
            <a:lvl1pPr>
              <a:defRPr/>
            </a:lvl1pPr>
            <a:extLst/>
          </a:lstStyle>
          <a:p>
            <a:pPr>
              <a:defRPr/>
            </a:pPr>
            <a:fld id="{A097BB02-4689-44A3-AAED-DF48DC879776}" type="slidenum">
              <a:rPr lang="en-US">
                <a:solidFill>
                  <a:srgbClr val="E7DEC9">
                    <a:shade val="50000"/>
                    <a:satMod val="200000"/>
                  </a:srgbClr>
                </a:solidFill>
              </a:rPr>
              <a:pPr>
                <a:def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138026203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3"/>
          <p:cNvSpPr>
            <a:spLocks noGrp="1"/>
          </p:cNvSpPr>
          <p:nvPr>
            <p:ph type="dt" sz="half" idx="10"/>
          </p:nvPr>
        </p:nvSpPr>
        <p:spPr/>
        <p:txBody>
          <a:bodyPr/>
          <a:lstStyle>
            <a:lvl1pPr>
              <a:defRPr/>
            </a:lvl1pPr>
          </a:lstStyle>
          <a:p>
            <a:pPr>
              <a:defRPr/>
            </a:pPr>
            <a:fld id="{C56E7B0E-3195-4A3C-BC03-B964173D9229}" type="datetimeFigureOut">
              <a:rPr lang="en-US">
                <a:solidFill>
                  <a:srgbClr val="E7DEC9">
                    <a:shade val="50000"/>
                    <a:satMod val="200000"/>
                  </a:srgbClr>
                </a:solidFill>
              </a:rPr>
              <a:pPr>
                <a:defRPr/>
              </a:pPr>
              <a:t>11/27/2024</a:t>
            </a:fld>
            <a:endParaRPr lang="en-US">
              <a:solidFill>
                <a:srgbClr val="E7DEC9">
                  <a:shade val="50000"/>
                  <a:satMod val="200000"/>
                </a:srgbClr>
              </a:solidFill>
            </a:endParaRPr>
          </a:p>
        </p:txBody>
      </p:sp>
      <p:sp>
        <p:nvSpPr>
          <p:cNvPr id="6" name="Footer Placeholder 9"/>
          <p:cNvSpPr>
            <a:spLocks noGrp="1"/>
          </p:cNvSpPr>
          <p:nvPr>
            <p:ph type="ftr" sz="quarter" idx="11"/>
          </p:nvPr>
        </p:nvSpPr>
        <p:spPr/>
        <p:txBody>
          <a:bodyPr/>
          <a:lstStyle>
            <a:lvl1pPr>
              <a:defRPr/>
            </a:lvl1pPr>
          </a:lstStyle>
          <a:p>
            <a:pPr>
              <a:defRPr/>
            </a:pPr>
            <a:endParaRPr lang="en-US">
              <a:solidFill>
                <a:srgbClr val="E7DEC9">
                  <a:shade val="50000"/>
                  <a:satMod val="200000"/>
                </a:srgbClr>
              </a:solidFill>
            </a:endParaRPr>
          </a:p>
        </p:txBody>
      </p:sp>
      <p:sp>
        <p:nvSpPr>
          <p:cNvPr id="7" name="Slide Number Placeholder 21"/>
          <p:cNvSpPr>
            <a:spLocks noGrp="1"/>
          </p:cNvSpPr>
          <p:nvPr>
            <p:ph type="sldNum" sz="quarter" idx="12"/>
          </p:nvPr>
        </p:nvSpPr>
        <p:spPr/>
        <p:txBody>
          <a:bodyPr/>
          <a:lstStyle>
            <a:lvl1pPr>
              <a:defRPr/>
            </a:lvl1pPr>
          </a:lstStyle>
          <a:p>
            <a:pPr>
              <a:defRPr/>
            </a:pPr>
            <a:fld id="{EE774603-520E-4DEF-9151-776F4A809AFC}" type="slidenum">
              <a:rPr lang="en-US">
                <a:solidFill>
                  <a:srgbClr val="E7DEC9">
                    <a:shade val="50000"/>
                    <a:satMod val="200000"/>
                  </a:srgbClr>
                </a:solidFill>
              </a:rPr>
              <a:pPr>
                <a:def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6423393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lstStyle>
            <a:lvl1pPr algn="ctr">
              <a:defRPr sz="4500" b="1" cap="none" baseline="0"/>
            </a:lvl1pPr>
            <a:extLst/>
          </a:lstStyle>
          <a:p>
            <a:r>
              <a:rPr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extLst/>
          </a:lstStyle>
          <a:p>
            <a:pPr>
              <a:defRPr/>
            </a:pPr>
            <a:fld id="{BFA61A4A-ACC0-41E0-A5C1-3CFF52F7AB0B}" type="datetimeFigureOut">
              <a:rPr lang="en-US">
                <a:solidFill>
                  <a:srgbClr val="E7DEC9">
                    <a:shade val="50000"/>
                    <a:satMod val="200000"/>
                  </a:srgbClr>
                </a:solidFill>
              </a:rPr>
              <a:pPr>
                <a:defRPr/>
              </a:pPr>
              <a:t>11/27/2024</a:t>
            </a:fld>
            <a:endParaRPr lang="en-US">
              <a:solidFill>
                <a:srgbClr val="E7DEC9">
                  <a:shade val="50000"/>
                  <a:satMod val="200000"/>
                </a:srgbClr>
              </a:solidFill>
            </a:endParaRPr>
          </a:p>
        </p:txBody>
      </p:sp>
      <p:sp>
        <p:nvSpPr>
          <p:cNvPr id="8" name="Footer Placeholder 7"/>
          <p:cNvSpPr>
            <a:spLocks noGrp="1"/>
          </p:cNvSpPr>
          <p:nvPr>
            <p:ph type="ftr" sz="quarter" idx="11"/>
          </p:nvPr>
        </p:nvSpPr>
        <p:spPr/>
        <p:txBody>
          <a:bodyPr/>
          <a:lstStyle>
            <a:lvl1pPr>
              <a:defRPr/>
            </a:lvl1pPr>
            <a:extLst/>
          </a:lstStyle>
          <a:p>
            <a:pPr>
              <a:defRPr/>
            </a:pPr>
            <a:endParaRPr lang="en-US">
              <a:solidFill>
                <a:srgbClr val="E7DEC9">
                  <a:shade val="50000"/>
                  <a:satMod val="200000"/>
                </a:srgbClr>
              </a:solidFill>
            </a:endParaRPr>
          </a:p>
        </p:txBody>
      </p:sp>
      <p:sp>
        <p:nvSpPr>
          <p:cNvPr id="9" name="Slide Number Placeholder 8"/>
          <p:cNvSpPr>
            <a:spLocks noGrp="1"/>
          </p:cNvSpPr>
          <p:nvPr>
            <p:ph type="sldNum" sz="quarter" idx="12"/>
          </p:nvPr>
        </p:nvSpPr>
        <p:spPr/>
        <p:txBody>
          <a:bodyPr/>
          <a:lstStyle>
            <a:lvl1pPr>
              <a:defRPr/>
            </a:lvl1pPr>
            <a:extLst/>
          </a:lstStyle>
          <a:p>
            <a:pPr>
              <a:defRPr/>
            </a:pPr>
            <a:fld id="{4005493A-8B37-4821-9DF1-4ABF63D48EB7}" type="slidenum">
              <a:rPr lang="en-US">
                <a:solidFill>
                  <a:srgbClr val="E7DEC9">
                    <a:shade val="50000"/>
                    <a:satMod val="200000"/>
                  </a:srgbClr>
                </a:solidFill>
              </a:rPr>
              <a:pPr>
                <a:def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409170105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lang="en-US"/>
              <a:t>Click to edit Master title style</a:t>
            </a:r>
          </a:p>
        </p:txBody>
      </p:sp>
      <p:sp>
        <p:nvSpPr>
          <p:cNvPr id="3" name="Date Placeholder 23"/>
          <p:cNvSpPr>
            <a:spLocks noGrp="1"/>
          </p:cNvSpPr>
          <p:nvPr>
            <p:ph type="dt" sz="half" idx="10"/>
          </p:nvPr>
        </p:nvSpPr>
        <p:spPr/>
        <p:txBody>
          <a:bodyPr/>
          <a:lstStyle>
            <a:lvl1pPr>
              <a:defRPr/>
            </a:lvl1pPr>
          </a:lstStyle>
          <a:p>
            <a:pPr>
              <a:defRPr/>
            </a:pPr>
            <a:fld id="{14FF6F85-3FBA-40C5-AC58-145E39B0D0B6}" type="datetimeFigureOut">
              <a:rPr lang="en-US">
                <a:solidFill>
                  <a:srgbClr val="E7DEC9">
                    <a:shade val="50000"/>
                    <a:satMod val="200000"/>
                  </a:srgbClr>
                </a:solidFill>
              </a:rPr>
              <a:pPr>
                <a:defRPr/>
              </a:pPr>
              <a:t>11/27/2024</a:t>
            </a:fld>
            <a:endParaRPr lang="en-US">
              <a:solidFill>
                <a:srgbClr val="E7DEC9">
                  <a:shade val="50000"/>
                  <a:satMod val="200000"/>
                </a:srgbClr>
              </a:solidFill>
            </a:endParaRPr>
          </a:p>
        </p:txBody>
      </p:sp>
      <p:sp>
        <p:nvSpPr>
          <p:cNvPr id="4" name="Footer Placeholder 9"/>
          <p:cNvSpPr>
            <a:spLocks noGrp="1"/>
          </p:cNvSpPr>
          <p:nvPr>
            <p:ph type="ftr" sz="quarter" idx="11"/>
          </p:nvPr>
        </p:nvSpPr>
        <p:spPr/>
        <p:txBody>
          <a:bodyPr/>
          <a:lstStyle>
            <a:lvl1pPr>
              <a:defRPr/>
            </a:lvl1pPr>
          </a:lstStyle>
          <a:p>
            <a:pPr>
              <a:defRPr/>
            </a:pPr>
            <a:endParaRPr lang="en-US">
              <a:solidFill>
                <a:srgbClr val="E7DEC9">
                  <a:shade val="50000"/>
                  <a:satMod val="200000"/>
                </a:srgbClr>
              </a:solidFill>
            </a:endParaRPr>
          </a:p>
        </p:txBody>
      </p:sp>
      <p:sp>
        <p:nvSpPr>
          <p:cNvPr id="5" name="Slide Number Placeholder 21"/>
          <p:cNvSpPr>
            <a:spLocks noGrp="1"/>
          </p:cNvSpPr>
          <p:nvPr>
            <p:ph type="sldNum" sz="quarter" idx="12"/>
          </p:nvPr>
        </p:nvSpPr>
        <p:spPr/>
        <p:txBody>
          <a:bodyPr/>
          <a:lstStyle>
            <a:lvl1pPr>
              <a:defRPr/>
            </a:lvl1pPr>
          </a:lstStyle>
          <a:p>
            <a:pPr>
              <a:defRPr/>
            </a:pPr>
            <a:fld id="{2C987446-4D8D-429E-89FE-CE79273A75B9}" type="slidenum">
              <a:rPr lang="en-US">
                <a:solidFill>
                  <a:srgbClr val="E7DEC9">
                    <a:shade val="50000"/>
                    <a:satMod val="200000"/>
                  </a:srgbClr>
                </a:solidFill>
              </a:rPr>
              <a:pPr>
                <a:def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32755119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p:cNvSpPr/>
          <p:nvPr/>
        </p:nvSpPr>
        <p:spPr>
          <a:xfrm>
            <a:off x="1014413" y="0"/>
            <a:ext cx="8129587"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 name="Rectangle 2"/>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4" name="Date Placeholder 1"/>
          <p:cNvSpPr>
            <a:spLocks noGrp="1"/>
          </p:cNvSpPr>
          <p:nvPr>
            <p:ph type="dt" sz="half" idx="10"/>
          </p:nvPr>
        </p:nvSpPr>
        <p:spPr/>
        <p:txBody>
          <a:bodyPr/>
          <a:lstStyle>
            <a:lvl1pPr>
              <a:defRPr/>
            </a:lvl1pPr>
            <a:extLst/>
          </a:lstStyle>
          <a:p>
            <a:pPr>
              <a:defRPr/>
            </a:pPr>
            <a:fld id="{8933E22A-CFE1-4F5A-817F-56F748EEF790}" type="datetimeFigureOut">
              <a:rPr lang="en-US">
                <a:solidFill>
                  <a:srgbClr val="E7DEC9">
                    <a:shade val="50000"/>
                    <a:satMod val="200000"/>
                  </a:srgbClr>
                </a:solidFill>
              </a:rPr>
              <a:pPr>
                <a:defRPr/>
              </a:pPr>
              <a:t>11/27/2024</a:t>
            </a:fld>
            <a:endParaRPr lang="en-US">
              <a:solidFill>
                <a:srgbClr val="E7DEC9">
                  <a:shade val="50000"/>
                  <a:satMod val="200000"/>
                </a:srgbClr>
              </a:solidFill>
            </a:endParaRPr>
          </a:p>
        </p:txBody>
      </p:sp>
      <p:sp>
        <p:nvSpPr>
          <p:cNvPr id="5" name="Footer Placeholder 2"/>
          <p:cNvSpPr>
            <a:spLocks noGrp="1"/>
          </p:cNvSpPr>
          <p:nvPr>
            <p:ph type="ftr" sz="quarter" idx="11"/>
          </p:nvPr>
        </p:nvSpPr>
        <p:spPr/>
        <p:txBody>
          <a:bodyPr/>
          <a:lstStyle>
            <a:lvl1pPr>
              <a:defRPr/>
            </a:lvl1pPr>
            <a:extLst/>
          </a:lstStyle>
          <a:p>
            <a:pPr>
              <a:defRPr/>
            </a:pPr>
            <a:endParaRPr lang="en-US">
              <a:solidFill>
                <a:srgbClr val="E7DEC9">
                  <a:shade val="50000"/>
                  <a:satMod val="200000"/>
                </a:srgbClr>
              </a:solidFill>
            </a:endParaRPr>
          </a:p>
        </p:txBody>
      </p:sp>
      <p:sp>
        <p:nvSpPr>
          <p:cNvPr id="6" name="Slide Number Placeholder 3"/>
          <p:cNvSpPr>
            <a:spLocks noGrp="1"/>
          </p:cNvSpPr>
          <p:nvPr>
            <p:ph type="sldNum" sz="quarter" idx="12"/>
          </p:nvPr>
        </p:nvSpPr>
        <p:spPr/>
        <p:txBody>
          <a:bodyPr/>
          <a:lstStyle>
            <a:lvl1pPr>
              <a:defRPr/>
            </a:lvl1pPr>
            <a:extLst/>
          </a:lstStyle>
          <a:p>
            <a:pPr>
              <a:defRPr/>
            </a:pPr>
            <a:fld id="{4FD20536-49A1-4233-8218-68D5975E6026}" type="slidenum">
              <a:rPr lang="en-US">
                <a:solidFill>
                  <a:srgbClr val="E7DEC9">
                    <a:shade val="50000"/>
                    <a:satMod val="200000"/>
                  </a:srgbClr>
                </a:solidFill>
              </a:rPr>
              <a:pPr>
                <a:def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26907518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extLst/>
          </a:lstStyle>
          <a:p>
            <a:pPr>
              <a:defRPr/>
            </a:pPr>
            <a:fld id="{A0D590E1-3BAC-4D80-A1A5-140955468277}" type="datetimeFigureOut">
              <a:rPr lang="en-US">
                <a:solidFill>
                  <a:srgbClr val="E7DEC9">
                    <a:shade val="50000"/>
                    <a:satMod val="200000"/>
                  </a:srgbClr>
                </a:solidFill>
              </a:rPr>
              <a:pPr>
                <a:defRPr/>
              </a:pPr>
              <a:t>11/27/2024</a:t>
            </a:fld>
            <a:endParaRPr lang="en-US">
              <a:solidFill>
                <a:srgbClr val="E7DEC9">
                  <a:shade val="50000"/>
                  <a:satMod val="200000"/>
                </a:srgbClr>
              </a:solidFill>
            </a:endParaRPr>
          </a:p>
        </p:txBody>
      </p:sp>
      <p:sp>
        <p:nvSpPr>
          <p:cNvPr id="6" name="Footer Placeholder 5"/>
          <p:cNvSpPr>
            <a:spLocks noGrp="1"/>
          </p:cNvSpPr>
          <p:nvPr>
            <p:ph type="ftr" sz="quarter" idx="11"/>
          </p:nvPr>
        </p:nvSpPr>
        <p:spPr/>
        <p:txBody>
          <a:bodyPr/>
          <a:lstStyle>
            <a:lvl1pPr>
              <a:defRPr/>
            </a:lvl1pPr>
            <a:extLst/>
          </a:lstStyle>
          <a:p>
            <a:pPr>
              <a:defRPr/>
            </a:pPr>
            <a:endParaRPr lang="en-US">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lvl1pPr>
              <a:defRPr/>
            </a:lvl1pPr>
            <a:extLst/>
          </a:lstStyle>
          <a:p>
            <a:pPr>
              <a:defRPr/>
            </a:pPr>
            <a:fld id="{DA7BD9C2-F0B9-43B7-8872-7EC1B960E771}" type="slidenum">
              <a:rPr lang="en-US">
                <a:solidFill>
                  <a:srgbClr val="E7DEC9">
                    <a:shade val="50000"/>
                    <a:satMod val="200000"/>
                  </a:srgbClr>
                </a:solidFill>
              </a:rPr>
              <a:pPr>
                <a:def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23021396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tIns="274320">
            <a:normAutofit/>
          </a:bodyPr>
          <a:lstStyle/>
          <a:p>
            <a:pPr indent="-283464" fontAlgn="auto">
              <a:lnSpc>
                <a:spcPts val="3000"/>
              </a:lnSpc>
              <a:spcBef>
                <a:spcPts val="600"/>
              </a:spcBef>
              <a:spcAft>
                <a:spcPts val="0"/>
              </a:spcAft>
              <a:buClr>
                <a:srgbClr val="3891A7"/>
              </a:buClr>
              <a:buSzPct val="80000"/>
              <a:buFont typeface="Wingdings 2"/>
              <a:buNone/>
              <a:defRPr/>
            </a:pPr>
            <a:endParaRPr lang="en-US" sz="3200">
              <a:solidFill>
                <a:prstClr val="black"/>
              </a:solidFill>
              <a:latin typeface="Gill Sans MT"/>
              <a:cs typeface="+mn-cs"/>
            </a:endParaRPr>
          </a:p>
        </p:txBody>
      </p:sp>
      <p:sp>
        <p:nvSpPr>
          <p:cNvPr id="6" name="Flowchart: Process 5"/>
          <p:cNvSpPr/>
          <p:nvPr/>
        </p:nvSpPr>
        <p:spPr>
          <a:xfrm rot="19468671">
            <a:off x="396875" y="954088"/>
            <a:ext cx="685800" cy="204787"/>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7" name="Flowchart: Process 6"/>
          <p:cNvSpPr/>
          <p:nvPr/>
        </p:nvSpPr>
        <p:spPr>
          <a:xfrm rot="2103354" flipH="1">
            <a:off x="5003800" y="936625"/>
            <a:ext cx="649288" cy="204788"/>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lang="en-US"/>
              <a:t>Click to edit Master title style</a:t>
            </a: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tIns="274320">
            <a:normAutofit/>
          </a:bodyPr>
          <a:lstStyle>
            <a:lvl1pPr indent="0">
              <a:buNone/>
              <a:defRPr sz="3200"/>
            </a:lvl1pPr>
            <a:extLst/>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8" name="Date Placeholder 4"/>
          <p:cNvSpPr>
            <a:spLocks noGrp="1"/>
          </p:cNvSpPr>
          <p:nvPr>
            <p:ph type="dt" sz="half" idx="10"/>
          </p:nvPr>
        </p:nvSpPr>
        <p:spPr/>
        <p:txBody>
          <a:bodyPr/>
          <a:lstStyle>
            <a:lvl1pPr>
              <a:defRPr/>
            </a:lvl1pPr>
            <a:extLst/>
          </a:lstStyle>
          <a:p>
            <a:pPr>
              <a:defRPr/>
            </a:pPr>
            <a:fld id="{2922194B-13A5-429D-904B-FF5E4BB7DEA0}" type="datetimeFigureOut">
              <a:rPr lang="en-US">
                <a:solidFill>
                  <a:srgbClr val="E7DEC9">
                    <a:shade val="50000"/>
                    <a:satMod val="200000"/>
                  </a:srgbClr>
                </a:solidFill>
              </a:rPr>
              <a:pPr>
                <a:defRPr/>
              </a:pPr>
              <a:t>11/27/2024</a:t>
            </a:fld>
            <a:endParaRPr lang="en-US">
              <a:solidFill>
                <a:srgbClr val="E7DEC9">
                  <a:shade val="50000"/>
                  <a:satMod val="200000"/>
                </a:srgbClr>
              </a:solidFill>
            </a:endParaRPr>
          </a:p>
        </p:txBody>
      </p:sp>
      <p:sp>
        <p:nvSpPr>
          <p:cNvPr id="9" name="Footer Placeholder 5"/>
          <p:cNvSpPr>
            <a:spLocks noGrp="1"/>
          </p:cNvSpPr>
          <p:nvPr>
            <p:ph type="ftr" sz="quarter" idx="11"/>
          </p:nvPr>
        </p:nvSpPr>
        <p:spPr/>
        <p:txBody>
          <a:bodyPr/>
          <a:lstStyle>
            <a:lvl1pPr>
              <a:defRPr/>
            </a:lvl1pPr>
            <a:extLst/>
          </a:lstStyle>
          <a:p>
            <a:pPr>
              <a:defRPr/>
            </a:pPr>
            <a:endParaRPr lang="en-US">
              <a:solidFill>
                <a:srgbClr val="E7DEC9">
                  <a:shade val="50000"/>
                  <a:satMod val="200000"/>
                </a:srgbClr>
              </a:solidFill>
            </a:endParaRPr>
          </a:p>
        </p:txBody>
      </p:sp>
      <p:sp>
        <p:nvSpPr>
          <p:cNvPr id="10" name="Slide Number Placeholder 6"/>
          <p:cNvSpPr>
            <a:spLocks noGrp="1"/>
          </p:cNvSpPr>
          <p:nvPr>
            <p:ph type="sldNum" sz="quarter" idx="12"/>
          </p:nvPr>
        </p:nvSpPr>
        <p:spPr/>
        <p:txBody>
          <a:bodyPr/>
          <a:lstStyle>
            <a:lvl1pPr>
              <a:defRPr/>
            </a:lvl1pPr>
            <a:extLst/>
          </a:lstStyle>
          <a:p>
            <a:pPr>
              <a:defRPr/>
            </a:pPr>
            <a:fld id="{43BBCFCB-5B2D-455C-87E6-73FAB2F15643}" type="slidenum">
              <a:rPr lang="en-US">
                <a:solidFill>
                  <a:srgbClr val="E7DEC9">
                    <a:shade val="50000"/>
                    <a:satMod val="200000"/>
                  </a:srgbClr>
                </a:solidFill>
              </a:rPr>
              <a:pPr>
                <a:def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1437406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p:cNvSpPr>
            <a:spLocks noGrp="1"/>
          </p:cNvSpPr>
          <p:nvPr>
            <p:ph type="dt" sz="half" idx="10"/>
          </p:nvPr>
        </p:nvSpPr>
        <p:spPr/>
        <p:txBody>
          <a:bodyPr/>
          <a:lstStyle>
            <a:lvl1pPr>
              <a:defRPr/>
            </a:lvl1pPr>
          </a:lstStyle>
          <a:p>
            <a:pPr>
              <a:defRPr/>
            </a:pPr>
            <a:fld id="{2DC79356-847E-4259-B7A6-1F2CE22B39A1}" type="datetimeFigureOut">
              <a:rPr lang="en-US">
                <a:solidFill>
                  <a:srgbClr val="E7DEC9">
                    <a:shade val="50000"/>
                    <a:satMod val="200000"/>
                  </a:srgbClr>
                </a:solidFill>
              </a:rPr>
              <a:pPr>
                <a:defRPr/>
              </a:pPr>
              <a:t>11/27/2024</a:t>
            </a:fld>
            <a:endParaRPr lang="en-US">
              <a:solidFill>
                <a:srgbClr val="E7DEC9">
                  <a:shade val="50000"/>
                  <a:satMod val="200000"/>
                </a:srgbClr>
              </a:solidFill>
            </a:endParaRPr>
          </a:p>
        </p:txBody>
      </p:sp>
      <p:sp>
        <p:nvSpPr>
          <p:cNvPr id="5" name="Footer Placeholder 9"/>
          <p:cNvSpPr>
            <a:spLocks noGrp="1"/>
          </p:cNvSpPr>
          <p:nvPr>
            <p:ph type="ftr" sz="quarter" idx="11"/>
          </p:nvPr>
        </p:nvSpPr>
        <p:spPr/>
        <p:txBody>
          <a:bodyPr/>
          <a:lstStyle>
            <a:lvl1pPr>
              <a:defRPr/>
            </a:lvl1pPr>
          </a:lstStyle>
          <a:p>
            <a:pPr>
              <a:defRPr/>
            </a:pPr>
            <a:endParaRPr lang="en-US">
              <a:solidFill>
                <a:srgbClr val="E7DEC9">
                  <a:shade val="50000"/>
                  <a:satMod val="200000"/>
                </a:srgbClr>
              </a:solidFill>
            </a:endParaRPr>
          </a:p>
        </p:txBody>
      </p:sp>
      <p:sp>
        <p:nvSpPr>
          <p:cNvPr id="6" name="Slide Number Placeholder 21"/>
          <p:cNvSpPr>
            <a:spLocks noGrp="1"/>
          </p:cNvSpPr>
          <p:nvPr>
            <p:ph type="sldNum" sz="quarter" idx="12"/>
          </p:nvPr>
        </p:nvSpPr>
        <p:spPr/>
        <p:txBody>
          <a:bodyPr/>
          <a:lstStyle>
            <a:lvl1pPr>
              <a:defRPr/>
            </a:lvl1pPr>
          </a:lstStyle>
          <a:p>
            <a:pPr>
              <a:defRPr/>
            </a:pPr>
            <a:fld id="{35911413-71B8-465F-B2D6-7E5EDF0DE8ED}" type="slidenum">
              <a:rPr lang="en-US">
                <a:solidFill>
                  <a:srgbClr val="E7DEC9">
                    <a:shade val="50000"/>
                    <a:satMod val="200000"/>
                  </a:srgbClr>
                </a:solidFill>
              </a:rPr>
              <a:pPr>
                <a:def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851006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p:cNvSpPr>
            <a:spLocks noGrp="1"/>
          </p:cNvSpPr>
          <p:nvPr>
            <p:ph type="dt" sz="half" idx="10"/>
          </p:nvPr>
        </p:nvSpPr>
        <p:spPr/>
        <p:txBody>
          <a:bodyPr/>
          <a:lstStyle>
            <a:lvl1pPr>
              <a:defRPr/>
            </a:lvl1pPr>
          </a:lstStyle>
          <a:p>
            <a:pPr>
              <a:defRPr/>
            </a:pPr>
            <a:fld id="{F996B02C-4138-4FAD-9B26-2D023A1DDF4C}" type="datetimeFigureOut">
              <a:rPr lang="en-US">
                <a:solidFill>
                  <a:srgbClr val="E7DEC9">
                    <a:shade val="50000"/>
                    <a:satMod val="200000"/>
                  </a:srgbClr>
                </a:solidFill>
              </a:rPr>
              <a:pPr>
                <a:defRPr/>
              </a:pPr>
              <a:t>11/27/2024</a:t>
            </a:fld>
            <a:endParaRPr lang="en-US">
              <a:solidFill>
                <a:srgbClr val="E7DEC9">
                  <a:shade val="50000"/>
                  <a:satMod val="200000"/>
                </a:srgbClr>
              </a:solidFill>
            </a:endParaRPr>
          </a:p>
        </p:txBody>
      </p:sp>
      <p:sp>
        <p:nvSpPr>
          <p:cNvPr id="5" name="Footer Placeholder 9"/>
          <p:cNvSpPr>
            <a:spLocks noGrp="1"/>
          </p:cNvSpPr>
          <p:nvPr>
            <p:ph type="ftr" sz="quarter" idx="11"/>
          </p:nvPr>
        </p:nvSpPr>
        <p:spPr/>
        <p:txBody>
          <a:bodyPr/>
          <a:lstStyle>
            <a:lvl1pPr>
              <a:defRPr/>
            </a:lvl1pPr>
          </a:lstStyle>
          <a:p>
            <a:pPr>
              <a:defRPr/>
            </a:pPr>
            <a:endParaRPr lang="en-US">
              <a:solidFill>
                <a:srgbClr val="E7DEC9">
                  <a:shade val="50000"/>
                  <a:satMod val="200000"/>
                </a:srgbClr>
              </a:solidFill>
            </a:endParaRPr>
          </a:p>
        </p:txBody>
      </p:sp>
      <p:sp>
        <p:nvSpPr>
          <p:cNvPr id="6" name="Slide Number Placeholder 21"/>
          <p:cNvSpPr>
            <a:spLocks noGrp="1"/>
          </p:cNvSpPr>
          <p:nvPr>
            <p:ph type="sldNum" sz="quarter" idx="12"/>
          </p:nvPr>
        </p:nvSpPr>
        <p:spPr/>
        <p:txBody>
          <a:bodyPr/>
          <a:lstStyle>
            <a:lvl1pPr>
              <a:defRPr/>
            </a:lvl1pPr>
          </a:lstStyle>
          <a:p>
            <a:pPr>
              <a:defRPr/>
            </a:pPr>
            <a:fld id="{38CCD632-C5C9-4408-81DE-3BFDF001D6BF}" type="slidenum">
              <a:rPr lang="en-US">
                <a:solidFill>
                  <a:srgbClr val="E7DEC9">
                    <a:shade val="50000"/>
                    <a:satMod val="200000"/>
                  </a:srgbClr>
                </a:solidFill>
              </a:rPr>
              <a:pPr>
                <a:def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246799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59C295B-B928-42B2-BB40-AB19BC45E461}" type="slidenum">
              <a:rPr lang="en-US"/>
              <a:pPr>
                <a:defRPr/>
              </a:pPr>
              <a:t>‹#›</a:t>
            </a:fld>
            <a:endParaRPr lang="en-US"/>
          </a:p>
        </p:txBody>
      </p:sp>
    </p:spTree>
    <p:extLst>
      <p:ext uri="{BB962C8B-B14F-4D97-AF65-F5344CB8AC3E}">
        <p14:creationId xmlns:p14="http://schemas.microsoft.com/office/powerpoint/2010/main" val="1732594765"/>
      </p:ext>
    </p:extLst>
  </p:cSld>
  <p:clrMapOvr>
    <a:masterClrMapping/>
  </p:clrMapOvr>
  <p:transition>
    <p:wipe dir="d"/>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5" name="Rectangle 4"/>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dirty="0">
              <a:solidFill>
                <a:prstClr val="white"/>
              </a:solidFill>
            </a:endParaRPr>
          </a:p>
        </p:txBody>
      </p:sp>
      <p:sp>
        <p:nvSpPr>
          <p:cNvPr id="6" name="Rectangle 5"/>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7" name="Oval 6"/>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817581" y="3132290"/>
            <a:ext cx="7175351" cy="1793167"/>
          </a:xfrm>
          <a:effectLst/>
        </p:spPr>
        <p:txBody>
          <a:bodyPr/>
          <a:lstStyle>
            <a:lvl1pPr marL="640080" indent="-457200" algn="l">
              <a:defRPr sz="5400"/>
            </a:lvl1pPr>
          </a:lstStyle>
          <a:p>
            <a:r>
              <a:rPr lang="en-US"/>
              <a:t>Click to edit Master title style</a:t>
            </a:r>
            <a:endParaRPr lang="en-US" dirty="0"/>
          </a:p>
        </p:txBody>
      </p:sp>
      <p:sp>
        <p:nvSpPr>
          <p:cNvPr id="8" name="Date Placeholder 3"/>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9"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0" name="Slide Number Placeholder 5"/>
          <p:cNvSpPr>
            <a:spLocks noGrp="1"/>
          </p:cNvSpPr>
          <p:nvPr>
            <p:ph type="sldNum" sz="quarter" idx="12"/>
          </p:nvPr>
        </p:nvSpPr>
        <p:spPr/>
        <p:txBody>
          <a:bodyPr/>
          <a:lstStyle>
            <a:lvl1pPr>
              <a:defRPr/>
            </a:lvl1pPr>
          </a:lstStyle>
          <a:p>
            <a:pPr>
              <a:defRPr/>
            </a:pPr>
            <a:fld id="{B1D62340-A1EA-4CE0-A397-B868A3BF73D1}"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0004011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5"/>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6"/>
          </p:nvPr>
        </p:nvSpPr>
        <p:spPr/>
        <p:txBody>
          <a:bodyPr/>
          <a:lstStyle>
            <a:lvl1pPr>
              <a:defRPr/>
            </a:lvl1pPr>
          </a:lstStyle>
          <a:p>
            <a:pPr>
              <a:defRPr/>
            </a:pPr>
            <a:fld id="{4315956A-8026-4861-99E0-6ECDFB0AE94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26164020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5" name="Rectangle 4"/>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dirty="0">
              <a:solidFill>
                <a:prstClr val="white"/>
              </a:solidFill>
            </a:endParaRPr>
          </a:p>
        </p:txBody>
      </p:sp>
      <p:sp>
        <p:nvSpPr>
          <p:cNvPr id="6" name="Rectangle 5"/>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7" name="Oval 6"/>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Date Placeholder 3"/>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9"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0" name="Slide Number Placeholder 5"/>
          <p:cNvSpPr>
            <a:spLocks noGrp="1"/>
          </p:cNvSpPr>
          <p:nvPr>
            <p:ph type="sldNum" sz="quarter" idx="12"/>
          </p:nvPr>
        </p:nvSpPr>
        <p:spPr/>
        <p:txBody>
          <a:bodyPr/>
          <a:lstStyle>
            <a:lvl1pPr>
              <a:defRPr/>
            </a:lvl1pPr>
          </a:lstStyle>
          <a:p>
            <a:pPr>
              <a:defRPr/>
            </a:pPr>
            <a:fld id="{E1615CA4-E6C8-4CEA-B956-D910F5B7540A}"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66337012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142999" y="731519"/>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731520"/>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5"/>
          </p:nvPr>
        </p:nvSpPr>
        <p:spPr/>
        <p:txBody>
          <a:bodyPr/>
          <a:lstStyle>
            <a:lvl1pPr>
              <a:defRPr/>
            </a:lvl1pPr>
          </a:lstStyle>
          <a:p>
            <a:pPr>
              <a:defRPr/>
            </a:pPr>
            <a:endParaRPr lang="en-US" dirty="0">
              <a:solidFill>
                <a:prstClr val="black">
                  <a:lumMod val="50000"/>
                  <a:lumOff val="50000"/>
                </a:prstClr>
              </a:solidFill>
            </a:endParaRPr>
          </a:p>
        </p:txBody>
      </p:sp>
      <p:sp>
        <p:nvSpPr>
          <p:cNvPr id="6" name="Footer Placeholder 4"/>
          <p:cNvSpPr>
            <a:spLocks noGrp="1"/>
          </p:cNvSpPr>
          <p:nvPr>
            <p:ph type="ftr" sz="quarter" idx="16"/>
          </p:nvPr>
        </p:nvSpPr>
        <p:spPr/>
        <p:txBody>
          <a:bodyPr/>
          <a:lstStyle>
            <a:lvl1pPr>
              <a:defRPr/>
            </a:lvl1pPr>
          </a:lstStyle>
          <a:p>
            <a:pPr>
              <a:defRPr/>
            </a:pPr>
            <a:endParaRPr lang="en-US">
              <a:solidFill>
                <a:prstClr val="black">
                  <a:lumMod val="50000"/>
                  <a:lumOff val="50000"/>
                </a:prstClr>
              </a:solidFill>
            </a:endParaRPr>
          </a:p>
        </p:txBody>
      </p:sp>
      <p:sp>
        <p:nvSpPr>
          <p:cNvPr id="7" name="Slide Number Placeholder 5"/>
          <p:cNvSpPr>
            <a:spLocks noGrp="1"/>
          </p:cNvSpPr>
          <p:nvPr>
            <p:ph type="sldNum" sz="quarter" idx="17"/>
          </p:nvPr>
        </p:nvSpPr>
        <p:spPr/>
        <p:txBody>
          <a:bodyPr/>
          <a:lstStyle>
            <a:lvl1pPr>
              <a:defRPr/>
            </a:lvl1pPr>
          </a:lstStyle>
          <a:p>
            <a:pPr>
              <a:defRPr/>
            </a:pPr>
            <a:fld id="{16D07151-5D65-4A99-9B3C-1AD90A0CDB34}"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40887008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20ABB722-728E-4B59-9298-3538DCF90145}"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41186796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E36ED25E-DD21-4264-AC1E-16FAB2C1A6BB}"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6810271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D2BD25C1-455A-42F6-A97C-28ADF134F6B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16593086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lstStyle>
            <a:lvl1pPr marL="228600" indent="-228600" algn="l">
              <a:defRPr sz="2800" b="1">
                <a:effectLst/>
              </a:defRPr>
            </a:lvl1pPr>
          </a:lstStyle>
          <a:p>
            <a:r>
              <a:rPr lang="en-US"/>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83FE1C5-B386-4F39-9C53-595BBFCF3FBA}"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7049964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6" name="Rectangle 5"/>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dirty="0">
              <a:solidFill>
                <a:prstClr val="white"/>
              </a:solidFill>
            </a:endParaRPr>
          </a:p>
        </p:txBody>
      </p:sp>
      <p:sp>
        <p:nvSpPr>
          <p:cNvPr id="7" name="Rectangle 6"/>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8" name="Oval 7"/>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rtlCol="0">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727268" y="4464421"/>
            <a:ext cx="6383538" cy="1143000"/>
          </a:xfrm>
        </p:spPr>
        <p:txBody>
          <a:bodyPr anchor="b"/>
          <a:lstStyle>
            <a:lvl1pPr algn="l">
              <a:defRPr sz="4600" b="1"/>
            </a:lvl1pPr>
          </a:lstStyle>
          <a:p>
            <a:r>
              <a:rPr lang="en-US"/>
              <a:t>Click to edit Master title style</a:t>
            </a:r>
            <a:endParaRPr lang="en-US" dirty="0"/>
          </a:p>
        </p:txBody>
      </p:sp>
      <p:sp>
        <p:nvSpPr>
          <p:cNvPr id="9" name="Date Placeholder 4"/>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10" name="Footer Placeholder 5"/>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1" name="Slide Number Placeholder 6"/>
          <p:cNvSpPr>
            <a:spLocks noGrp="1"/>
          </p:cNvSpPr>
          <p:nvPr>
            <p:ph type="sldNum" sz="quarter" idx="12"/>
          </p:nvPr>
        </p:nvSpPr>
        <p:spPr/>
        <p:txBody>
          <a:bodyPr/>
          <a:lstStyle>
            <a:lvl1pPr>
              <a:defRPr/>
            </a:lvl1pPr>
          </a:lstStyle>
          <a:p>
            <a:pPr>
              <a:defRPr/>
            </a:pPr>
            <a:fld id="{BA20DAF8-F313-4B38-ABA6-B71EF7A65CC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1442519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012591F-5004-4509-B8D1-F884A2A6FD92}"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15532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33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cs typeface="+mn-cs"/>
              </a:defRPr>
            </a:lvl1pPr>
          </a:lstStyle>
          <a:p>
            <a:pPr>
              <a:defRPr/>
            </a:pPr>
            <a:endParaRPr lang="en-US"/>
          </a:p>
        </p:txBody>
      </p:sp>
      <p:sp>
        <p:nvSpPr>
          <p:cNvPr id="1833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cs typeface="+mn-cs"/>
              </a:defRPr>
            </a:lvl1pPr>
          </a:lstStyle>
          <a:p>
            <a:pPr>
              <a:defRPr/>
            </a:pPr>
            <a:endParaRPr lang="en-US"/>
          </a:p>
        </p:txBody>
      </p:sp>
      <p:sp>
        <p:nvSpPr>
          <p:cNvPr id="18330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cs typeface="+mn-cs"/>
              </a:defRPr>
            </a:lvl1pPr>
          </a:lstStyle>
          <a:p>
            <a:pPr>
              <a:defRPr/>
            </a:pPr>
            <a:fld id="{CD0D545F-5054-415D-A4CB-4ECB580E14A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p:wipe dir="d"/>
  </p:transition>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227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cs typeface="+mn-cs"/>
              </a:defRPr>
            </a:lvl1pPr>
          </a:lstStyle>
          <a:p>
            <a:pPr>
              <a:defRPr/>
            </a:pPr>
            <a:endParaRPr lang="en-US"/>
          </a:p>
        </p:txBody>
      </p:sp>
      <p:sp>
        <p:nvSpPr>
          <p:cNvPr id="18227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cs typeface="+mn-cs"/>
              </a:defRPr>
            </a:lvl1pPr>
          </a:lstStyle>
          <a:p>
            <a:pPr>
              <a:defRPr/>
            </a:pPr>
            <a:endParaRPr lang="en-US"/>
          </a:p>
        </p:txBody>
      </p:sp>
      <p:sp>
        <p:nvSpPr>
          <p:cNvPr id="18227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cs typeface="+mn-cs"/>
              </a:defRPr>
            </a:lvl1pPr>
          </a:lstStyle>
          <a:p>
            <a:pPr>
              <a:defRPr/>
            </a:pPr>
            <a:fld id="{086D4231-D39F-433C-9620-0AAE50D9CDE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wipe dir="d"/>
  </p:transition>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5603B96-19A4-4ABF-B819-5478AC45EB21}" type="slidenum">
              <a:rPr lang="en-US" smtClean="0">
                <a:solidFill>
                  <a:prstClr val="black">
                    <a:tint val="75000"/>
                  </a:prstClr>
                </a:solidFill>
                <a:latin typeface="Calibri"/>
                <a:cs typeface="+mn-cs"/>
              </a:rPr>
              <a:pPr fontAlgn="auto">
                <a:spcBef>
                  <a:spcPts val="0"/>
                </a:spcBef>
                <a:spcAft>
                  <a:spcPts val="0"/>
                </a:spcAft>
              </a:pPr>
              <a:t>‹#›</a:t>
            </a:fld>
            <a:endParaRPr lang="en-US">
              <a:solidFill>
                <a:prstClr val="black">
                  <a:tint val="75000"/>
                </a:prstClr>
              </a:solidFill>
              <a:latin typeface="Calibri"/>
              <a:cs typeface="+mn-cs"/>
            </a:endParaRPr>
          </a:p>
        </p:txBody>
      </p:sp>
    </p:spTree>
    <p:extLst>
      <p:ext uri="{BB962C8B-B14F-4D97-AF65-F5344CB8AC3E}">
        <p14:creationId xmlns:p14="http://schemas.microsoft.com/office/powerpoint/2010/main" val="151161597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defTabSz="457200"/>
            <a:fld id="{8A24BF4C-9CA2-423E-B4F6-7F55918723CE}" type="datetime1">
              <a:rPr lang="fr-FR" smtClean="0">
                <a:ea typeface="ＭＳ Ｐゴシック" charset="-128"/>
                <a:cs typeface="+mn-cs"/>
              </a:rPr>
              <a:pPr defTabSz="457200"/>
              <a:t>27/11/2024</a:t>
            </a:fld>
            <a:endParaRPr lang="en-US">
              <a:ea typeface="ＭＳ Ｐゴシック" charset="-128"/>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defRPr>
            </a:lvl1pPr>
          </a:lstStyle>
          <a:p>
            <a:pPr defTabSz="457200"/>
            <a:endParaRPr lang="en-US">
              <a:ea typeface="ＭＳ Ｐゴシック" charset="-128"/>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defTabSz="457200"/>
            <a:fld id="{AE2053D5-6219-41C3-8D16-FE99C84E3D09}" type="slidenum">
              <a:rPr lang="en-US" smtClean="0">
                <a:ea typeface="ＭＳ Ｐゴシック" charset="-128"/>
                <a:cs typeface="+mn-cs"/>
              </a:rPr>
              <a:pPr defTabSz="457200"/>
              <a:t>‹#›</a:t>
            </a:fld>
            <a:endParaRPr lang="en-US">
              <a:ea typeface="ＭＳ Ｐゴシック" charset="-128"/>
              <a:cs typeface="+mn-cs"/>
            </a:endParaRPr>
          </a:p>
        </p:txBody>
      </p:sp>
    </p:spTree>
    <p:extLst>
      <p:ext uri="{BB962C8B-B14F-4D97-AF65-F5344CB8AC3E}">
        <p14:creationId xmlns:p14="http://schemas.microsoft.com/office/powerpoint/2010/main" val="1378189290"/>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dirty="0">
              <a:solidFill>
                <a:prstClr val="white"/>
              </a:solidFill>
            </a:endParaRPr>
          </a:p>
        </p:txBody>
      </p:sp>
      <p:sp>
        <p:nvSpPr>
          <p:cNvPr id="9" name="Rectangle 8"/>
          <p:cNvSpPr/>
          <p:nvPr/>
        </p:nvSpPr>
        <p:spPr>
          <a:xfrm>
            <a:off x="0" y="3768725"/>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2" name="Title Placeholder 1"/>
          <p:cNvSpPr>
            <a:spLocks noGrp="1"/>
          </p:cNvSpPr>
          <p:nvPr>
            <p:ph type="title"/>
          </p:nvPr>
        </p:nvSpPr>
        <p:spPr>
          <a:xfrm>
            <a:off x="1793899" y="4371975"/>
            <a:ext cx="6511925" cy="1143000"/>
          </a:xfrm>
          <a:prstGeom prst="rect">
            <a:avLst/>
          </a:prstGeom>
          <a:effectLst/>
        </p:spPr>
        <p:txBody>
          <a:bodyPr vert="horz" lIns="91440" tIns="45720" rIns="91440" bIns="45720" rtlCol="0" anchor="t" anchorCtr="0">
            <a:noAutofit/>
          </a:bodyPr>
          <a:lstStyle/>
          <a:p>
            <a:r>
              <a:rPr lang="en-US"/>
              <a:t>Click to edit Master title style</a:t>
            </a:r>
            <a:endParaRPr lang="en-US" dirty="0"/>
          </a:p>
        </p:txBody>
      </p:sp>
      <p:sp>
        <p:nvSpPr>
          <p:cNvPr id="2061" name="Text Placeholder 2"/>
          <p:cNvSpPr>
            <a:spLocks noGrp="1"/>
          </p:cNvSpPr>
          <p:nvPr>
            <p:ph type="body" idx="1"/>
          </p:nvPr>
        </p:nvSpPr>
        <p:spPr bwMode="auto">
          <a:xfrm>
            <a:off x="1143000" y="731886"/>
            <a:ext cx="6400800" cy="34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172200" y="6172248"/>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pPr defTabSz="449263" eaLnBrk="0" hangingPunct="0">
              <a:buClr>
                <a:srgbClr val="000000"/>
              </a:buClr>
              <a:buSzPct val="100000"/>
              <a:buFont typeface="Times New Roman" pitchFamily="18" charset="0"/>
              <a:buNone/>
              <a:defRPr/>
            </a:pPr>
            <a:endParaRPr lang="en-US" dirty="0">
              <a:solidFill>
                <a:prstClr val="black">
                  <a:lumMod val="50000"/>
                  <a:lumOff val="50000"/>
                </a:prstClr>
              </a:solidFill>
            </a:endParaRPr>
          </a:p>
        </p:txBody>
      </p:sp>
      <p:sp>
        <p:nvSpPr>
          <p:cNvPr id="5" name="Footer Placeholder 4"/>
          <p:cNvSpPr>
            <a:spLocks noGrp="1"/>
          </p:cNvSpPr>
          <p:nvPr>
            <p:ph type="ftr" sz="quarter" idx="3"/>
          </p:nvPr>
        </p:nvSpPr>
        <p:spPr>
          <a:xfrm>
            <a:off x="457200" y="6172248"/>
            <a:ext cx="3352800"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pPr defTabSz="449263" eaLnBrk="0" hangingPunct="0">
              <a:buClr>
                <a:srgbClr val="000000"/>
              </a:buClr>
              <a:buSzPct val="100000"/>
              <a:buFont typeface="Times New Roman" pitchFamily="18" charset="0"/>
              <a:buNone/>
              <a:defRPr/>
            </a:pPr>
            <a:endParaRPr lang="en-US">
              <a:solidFill>
                <a:prstClr val="black">
                  <a:lumMod val="50000"/>
                  <a:lumOff val="50000"/>
                </a:prstClr>
              </a:solidFill>
            </a:endParaRPr>
          </a:p>
        </p:txBody>
      </p:sp>
      <p:sp>
        <p:nvSpPr>
          <p:cNvPr id="6" name="Slide Number Placeholder 5"/>
          <p:cNvSpPr>
            <a:spLocks noGrp="1"/>
          </p:cNvSpPr>
          <p:nvPr>
            <p:ph type="sldNum" sz="quarter" idx="4"/>
          </p:nvPr>
        </p:nvSpPr>
        <p:spPr>
          <a:xfrm>
            <a:off x="3810000" y="6172248"/>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pPr defTabSz="449263" eaLnBrk="0" hangingPunct="0">
              <a:buClr>
                <a:srgbClr val="000000"/>
              </a:buClr>
              <a:buSzPct val="100000"/>
              <a:buFont typeface="Times New Roman" pitchFamily="18" charset="0"/>
              <a:buNone/>
              <a:defRPr/>
            </a:pPr>
            <a:fld id="{7F751AA3-EE16-4A02-8022-3142FE923698}" type="slidenum">
              <a:rPr lang="en-US">
                <a:solidFill>
                  <a:prstClr val="black">
                    <a:lumMod val="50000"/>
                    <a:lumOff val="50000"/>
                  </a:prstClr>
                </a:solidFill>
              </a:rPr>
              <a:pPr defTabSz="449263" eaLnBrk="0" hangingPunct="0">
                <a:buClr>
                  <a:srgbClr val="000000"/>
                </a:buClr>
                <a:buSzPct val="100000"/>
                <a:buFont typeface="Times New Roman" pitchFamily="18" charset="0"/>
                <a:buNone/>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181825813"/>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Lst>
  <p:hf hdr="0" ftr="0" dt="0"/>
  <p:txStyles>
    <p:titleStyle>
      <a:lvl1pPr marL="319088" indent="-319088" algn="r" rtl="0" eaLnBrk="0" fontAlgn="base" hangingPunct="0">
        <a:spcBef>
          <a:spcPct val="0"/>
        </a:spcBef>
        <a:spcAft>
          <a:spcPct val="0"/>
        </a:spcAft>
        <a:buClr>
          <a:srgbClr val="C3260C"/>
        </a:buClr>
        <a:buSzPct val="128000"/>
        <a:buFont typeface="Georgia" pitchFamily="18" charset="0"/>
        <a:buChar char="*"/>
        <a:defRPr sz="4600" b="1"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2pPr>
      <a:lvl3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3pPr>
      <a:lvl4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4pPr>
      <a:lvl5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563" algn="l" rtl="0" eaLnBrk="0" fontAlgn="base" hangingPunct="0">
        <a:spcBef>
          <a:spcPct val="20000"/>
        </a:spcBef>
        <a:spcAft>
          <a:spcPts val="300"/>
        </a:spcAft>
        <a:buClr>
          <a:srgbClr val="C3260C"/>
        </a:buClr>
        <a:buSzPct val="130000"/>
        <a:buFont typeface="Georgia" pitchFamily="18" charset="0"/>
        <a:buChar char="*"/>
        <a:defRPr sz="2200" kern="1200">
          <a:solidFill>
            <a:srgbClr val="404040"/>
          </a:solidFill>
          <a:latin typeface="+mn-lt"/>
          <a:ea typeface="+mn-ea"/>
          <a:cs typeface="+mn-cs"/>
        </a:defRPr>
      </a:lvl1pPr>
      <a:lvl2pPr marL="547688" indent="-182563" algn="l" rtl="0" eaLnBrk="0" fontAlgn="base" hangingPunct="0">
        <a:spcBef>
          <a:spcPct val="20000"/>
        </a:spcBef>
        <a:spcAft>
          <a:spcPts val="300"/>
        </a:spcAft>
        <a:buClr>
          <a:srgbClr val="C3260C"/>
        </a:buClr>
        <a:buSzPct val="130000"/>
        <a:buFont typeface="Georgia" pitchFamily="18" charset="0"/>
        <a:buChar char="*"/>
        <a:defRPr sz="2000" kern="1200">
          <a:solidFill>
            <a:srgbClr val="404040"/>
          </a:solidFill>
          <a:latin typeface="+mn-lt"/>
          <a:ea typeface="+mn-ea"/>
          <a:cs typeface="+mn-cs"/>
        </a:defRPr>
      </a:lvl2pPr>
      <a:lvl3pPr marL="822325" indent="-182563" algn="l" rtl="0" eaLnBrk="0" fontAlgn="base" hangingPunct="0">
        <a:spcBef>
          <a:spcPct val="20000"/>
        </a:spcBef>
        <a:spcAft>
          <a:spcPts val="300"/>
        </a:spcAft>
        <a:buClr>
          <a:srgbClr val="C3260C"/>
        </a:buClr>
        <a:buSzPct val="130000"/>
        <a:buFont typeface="Georgia" pitchFamily="18" charset="0"/>
        <a:buChar char="*"/>
        <a:defRPr kern="1200">
          <a:solidFill>
            <a:srgbClr val="404040"/>
          </a:solidFill>
          <a:latin typeface="+mn-lt"/>
          <a:ea typeface="+mn-ea"/>
          <a:cs typeface="+mn-cs"/>
        </a:defRPr>
      </a:lvl3pPr>
      <a:lvl4pPr marL="1096963" indent="-182563" algn="l" rtl="0" eaLnBrk="0" fontAlgn="base" hangingPunct="0">
        <a:spcBef>
          <a:spcPct val="20000"/>
        </a:spcBef>
        <a:spcAft>
          <a:spcPts val="300"/>
        </a:spcAft>
        <a:buClr>
          <a:srgbClr val="C3260C"/>
        </a:buClr>
        <a:buSzPct val="130000"/>
        <a:buFont typeface="Georgia" pitchFamily="18" charset="0"/>
        <a:buChar char="*"/>
        <a:defRPr sz="1600" kern="1200">
          <a:solidFill>
            <a:srgbClr val="404040"/>
          </a:solidFill>
          <a:latin typeface="+mn-lt"/>
          <a:ea typeface="+mn-ea"/>
          <a:cs typeface="+mn-cs"/>
        </a:defRPr>
      </a:lvl4pPr>
      <a:lvl5pPr marL="1389063" indent="-182563" algn="l" rtl="0" eaLnBrk="0" fontAlgn="base" hangingPunct="0">
        <a:spcBef>
          <a:spcPct val="20000"/>
        </a:spcBef>
        <a:spcAft>
          <a:spcPts val="300"/>
        </a:spcAft>
        <a:buClr>
          <a:srgbClr val="C3260C"/>
        </a:buClr>
        <a:buSzPct val="130000"/>
        <a:buFont typeface="Georgia" pitchFamily="18" charset="0"/>
        <a:buChar char="*"/>
        <a:defRPr sz="1400" kern="1200">
          <a:solidFill>
            <a:srgbClr val="404040"/>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CC">
                <a:gamma/>
                <a:shade val="46275"/>
                <a:invGamma/>
              </a:srgbClr>
            </a:gs>
            <a:gs pos="100000">
              <a:srgbClr val="0000CC"/>
            </a:gs>
          </a:gsLst>
          <a:lin ang="5400000" scaled="1"/>
        </a:gra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6"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chemeClr val="bg1"/>
                </a:solidFill>
                <a:latin typeface="+mn-lt"/>
              </a:defRPr>
            </a:lvl1pPr>
          </a:lstStyle>
          <a:p>
            <a:endParaRPr lang="en-US">
              <a:solidFill>
                <a:srgbClr val="FFFFFF"/>
              </a:solidFill>
              <a:cs typeface="+mn-cs"/>
            </a:endParaRPr>
          </a:p>
        </p:txBody>
      </p:sp>
      <p:sp>
        <p:nvSpPr>
          <p:cNvPr id="3077"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bg1"/>
                </a:solidFill>
                <a:latin typeface="+mn-lt"/>
              </a:defRPr>
            </a:lvl1pPr>
          </a:lstStyle>
          <a:p>
            <a:pPr algn="ctr"/>
            <a:endParaRPr lang="en-US">
              <a:solidFill>
                <a:srgbClr val="FFFFFF"/>
              </a:solidFill>
              <a:cs typeface="+mn-cs"/>
            </a:endParaRPr>
          </a:p>
        </p:txBody>
      </p:sp>
      <p:sp>
        <p:nvSpPr>
          <p:cNvPr id="3078"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latin typeface="+mn-lt"/>
              </a:defRPr>
            </a:lvl1pPr>
          </a:lstStyle>
          <a:p>
            <a:fld id="{C06CE3C6-B62B-492F-9094-D57B53AFCE86}" type="slidenum">
              <a:rPr lang="en-US" smtClean="0">
                <a:solidFill>
                  <a:srgbClr val="FFFFFF"/>
                </a:solidFill>
                <a:cs typeface="+mn-cs"/>
              </a:rPr>
              <a:pPr/>
              <a:t>‹#›</a:t>
            </a:fld>
            <a:endParaRPr lang="en-US">
              <a:solidFill>
                <a:srgbClr val="FFFFFF"/>
              </a:solidFill>
              <a:cs typeface="+mn-cs"/>
            </a:endParaRPr>
          </a:p>
        </p:txBody>
      </p:sp>
    </p:spTree>
    <p:extLst>
      <p:ext uri="{BB962C8B-B14F-4D97-AF65-F5344CB8AC3E}">
        <p14:creationId xmlns:p14="http://schemas.microsoft.com/office/powerpoint/2010/main" val="366726927"/>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Lst>
  <p:txStyles>
    <p:title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Times New Roman" pitchFamily="16" charset="0"/>
        </a:defRPr>
      </a:lvl2pPr>
      <a:lvl3pPr algn="ctr" rtl="0" fontAlgn="base">
        <a:spcBef>
          <a:spcPct val="0"/>
        </a:spcBef>
        <a:spcAft>
          <a:spcPct val="0"/>
        </a:spcAft>
        <a:defRPr sz="4400">
          <a:solidFill>
            <a:srgbClr val="FFFF00"/>
          </a:solidFill>
          <a:latin typeface="Times New Roman" pitchFamily="16" charset="0"/>
        </a:defRPr>
      </a:lvl3pPr>
      <a:lvl4pPr algn="ctr" rtl="0" fontAlgn="base">
        <a:spcBef>
          <a:spcPct val="0"/>
        </a:spcBef>
        <a:spcAft>
          <a:spcPct val="0"/>
        </a:spcAft>
        <a:defRPr sz="4400">
          <a:solidFill>
            <a:srgbClr val="FFFF00"/>
          </a:solidFill>
          <a:latin typeface="Times New Roman" pitchFamily="16" charset="0"/>
        </a:defRPr>
      </a:lvl4pPr>
      <a:lvl5pPr algn="ctr" rtl="0" fontAlgn="base">
        <a:spcBef>
          <a:spcPct val="0"/>
        </a:spcBef>
        <a:spcAft>
          <a:spcPct val="0"/>
        </a:spcAft>
        <a:defRPr sz="4400">
          <a:solidFill>
            <a:srgbClr val="FFFF00"/>
          </a:solidFill>
          <a:latin typeface="Times New Roman" pitchFamily="16" charset="0"/>
        </a:defRPr>
      </a:lvl5pPr>
      <a:lvl6pPr marL="457200" algn="ctr" rtl="0" fontAlgn="base">
        <a:spcBef>
          <a:spcPct val="0"/>
        </a:spcBef>
        <a:spcAft>
          <a:spcPct val="0"/>
        </a:spcAft>
        <a:defRPr sz="4400">
          <a:solidFill>
            <a:srgbClr val="FFFF00"/>
          </a:solidFill>
          <a:latin typeface="Times New Roman" pitchFamily="16" charset="0"/>
        </a:defRPr>
      </a:lvl6pPr>
      <a:lvl7pPr marL="914400" algn="ctr" rtl="0" fontAlgn="base">
        <a:spcBef>
          <a:spcPct val="0"/>
        </a:spcBef>
        <a:spcAft>
          <a:spcPct val="0"/>
        </a:spcAft>
        <a:defRPr sz="4400">
          <a:solidFill>
            <a:srgbClr val="FFFF00"/>
          </a:solidFill>
          <a:latin typeface="Times New Roman" pitchFamily="16" charset="0"/>
        </a:defRPr>
      </a:lvl7pPr>
      <a:lvl8pPr marL="1371600" algn="ctr" rtl="0" fontAlgn="base">
        <a:spcBef>
          <a:spcPct val="0"/>
        </a:spcBef>
        <a:spcAft>
          <a:spcPct val="0"/>
        </a:spcAft>
        <a:defRPr sz="4400">
          <a:solidFill>
            <a:srgbClr val="FFFF00"/>
          </a:solidFill>
          <a:latin typeface="Times New Roman" pitchFamily="16" charset="0"/>
        </a:defRPr>
      </a:lvl8pPr>
      <a:lvl9pPr marL="1828800" algn="ctr" rtl="0" fontAlgn="base">
        <a:spcBef>
          <a:spcPct val="0"/>
        </a:spcBef>
        <a:spcAft>
          <a:spcPct val="0"/>
        </a:spcAft>
        <a:defRPr sz="4400">
          <a:solidFill>
            <a:srgbClr val="FFFF00"/>
          </a:solidFill>
          <a:latin typeface="Times New Roman" pitchFamily="16" charset="0"/>
        </a:defRPr>
      </a:lvl9pPr>
    </p:titleStyle>
    <p:bodyStyle>
      <a:lvl1pPr marL="342900" indent="-342900" algn="l" rtl="0" fontAlgn="base">
        <a:spcBef>
          <a:spcPct val="20000"/>
        </a:spcBef>
        <a:spcAft>
          <a:spcPct val="0"/>
        </a:spcAft>
        <a:buClr>
          <a:srgbClr val="FF0000"/>
        </a:buClr>
        <a:buSzPct val="150000"/>
        <a:buChar char="•"/>
        <a:defRPr sz="3200">
          <a:solidFill>
            <a:schemeClr val="bg1"/>
          </a:solidFill>
          <a:latin typeface="+mn-lt"/>
          <a:ea typeface="+mn-ea"/>
          <a:cs typeface="+mn-cs"/>
        </a:defRPr>
      </a:lvl1pPr>
      <a:lvl2pPr marL="742950" indent="-285750" algn="l" rtl="0" fontAlgn="base">
        <a:spcBef>
          <a:spcPct val="20000"/>
        </a:spcBef>
        <a:spcAft>
          <a:spcPct val="0"/>
        </a:spcAft>
        <a:buChar char="–"/>
        <a:defRPr sz="2800">
          <a:solidFill>
            <a:schemeClr val="bg1"/>
          </a:solidFill>
          <a:latin typeface="+mn-lt"/>
        </a:defRPr>
      </a:lvl2pPr>
      <a:lvl3pPr marL="1143000" indent="-228600" algn="l" rtl="0" fontAlgn="base">
        <a:spcBef>
          <a:spcPct val="20000"/>
        </a:spcBef>
        <a:spcAft>
          <a:spcPct val="0"/>
        </a:spcAft>
        <a:buChar char="•"/>
        <a:defRPr sz="2400">
          <a:solidFill>
            <a:schemeClr val="bg1"/>
          </a:solidFill>
          <a:latin typeface="+mn-lt"/>
        </a:defRPr>
      </a:lvl3pPr>
      <a:lvl4pPr marL="1600200" indent="-228600" algn="l" rtl="0" fontAlgn="base">
        <a:spcBef>
          <a:spcPct val="20000"/>
        </a:spcBef>
        <a:spcAft>
          <a:spcPct val="0"/>
        </a:spcAft>
        <a:buChar char="–"/>
        <a:defRPr sz="2000">
          <a:solidFill>
            <a:schemeClr val="bg1"/>
          </a:solidFill>
          <a:latin typeface="+mn-lt"/>
        </a:defRPr>
      </a:lvl4pPr>
      <a:lvl5pPr marL="2057400" indent="-228600" algn="l" rtl="0" fontAlgn="base">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CC">
                <a:gamma/>
                <a:shade val="46275"/>
                <a:invGamma/>
              </a:srgbClr>
            </a:gs>
            <a:gs pos="100000">
              <a:srgbClr val="0000CC"/>
            </a:gs>
          </a:gsLst>
          <a:lin ang="5400000" scaled="1"/>
        </a:gra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6"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chemeClr val="bg1"/>
                </a:solidFill>
                <a:latin typeface="+mn-lt"/>
              </a:defRPr>
            </a:lvl1pPr>
          </a:lstStyle>
          <a:p>
            <a:endParaRPr lang="en-US">
              <a:solidFill>
                <a:srgbClr val="FFFFFF"/>
              </a:solidFill>
              <a:cs typeface="+mn-cs"/>
            </a:endParaRPr>
          </a:p>
        </p:txBody>
      </p:sp>
      <p:sp>
        <p:nvSpPr>
          <p:cNvPr id="3077"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bg1"/>
                </a:solidFill>
                <a:latin typeface="+mn-lt"/>
              </a:defRPr>
            </a:lvl1pPr>
          </a:lstStyle>
          <a:p>
            <a:pPr algn="ctr"/>
            <a:endParaRPr lang="en-US">
              <a:solidFill>
                <a:srgbClr val="FFFFFF"/>
              </a:solidFill>
              <a:cs typeface="+mn-cs"/>
            </a:endParaRPr>
          </a:p>
        </p:txBody>
      </p:sp>
      <p:sp>
        <p:nvSpPr>
          <p:cNvPr id="3078"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latin typeface="+mn-lt"/>
              </a:defRPr>
            </a:lvl1pPr>
          </a:lstStyle>
          <a:p>
            <a:fld id="{C06CE3C6-B62B-492F-9094-D57B53AFCE86}" type="slidenum">
              <a:rPr lang="en-US" smtClean="0">
                <a:solidFill>
                  <a:srgbClr val="FFFFFF"/>
                </a:solidFill>
                <a:cs typeface="+mn-cs"/>
              </a:rPr>
              <a:pPr/>
              <a:t>‹#›</a:t>
            </a:fld>
            <a:endParaRPr lang="en-US">
              <a:solidFill>
                <a:srgbClr val="FFFFFF"/>
              </a:solidFill>
              <a:cs typeface="+mn-cs"/>
            </a:endParaRPr>
          </a:p>
        </p:txBody>
      </p:sp>
    </p:spTree>
    <p:extLst>
      <p:ext uri="{BB962C8B-B14F-4D97-AF65-F5344CB8AC3E}">
        <p14:creationId xmlns:p14="http://schemas.microsoft.com/office/powerpoint/2010/main" val="1672754051"/>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txStyles>
    <p:title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Times New Roman" pitchFamily="16" charset="0"/>
        </a:defRPr>
      </a:lvl2pPr>
      <a:lvl3pPr algn="ctr" rtl="0" fontAlgn="base">
        <a:spcBef>
          <a:spcPct val="0"/>
        </a:spcBef>
        <a:spcAft>
          <a:spcPct val="0"/>
        </a:spcAft>
        <a:defRPr sz="4400">
          <a:solidFill>
            <a:srgbClr val="FFFF00"/>
          </a:solidFill>
          <a:latin typeface="Times New Roman" pitchFamily="16" charset="0"/>
        </a:defRPr>
      </a:lvl3pPr>
      <a:lvl4pPr algn="ctr" rtl="0" fontAlgn="base">
        <a:spcBef>
          <a:spcPct val="0"/>
        </a:spcBef>
        <a:spcAft>
          <a:spcPct val="0"/>
        </a:spcAft>
        <a:defRPr sz="4400">
          <a:solidFill>
            <a:srgbClr val="FFFF00"/>
          </a:solidFill>
          <a:latin typeface="Times New Roman" pitchFamily="16" charset="0"/>
        </a:defRPr>
      </a:lvl4pPr>
      <a:lvl5pPr algn="ctr" rtl="0" fontAlgn="base">
        <a:spcBef>
          <a:spcPct val="0"/>
        </a:spcBef>
        <a:spcAft>
          <a:spcPct val="0"/>
        </a:spcAft>
        <a:defRPr sz="4400">
          <a:solidFill>
            <a:srgbClr val="FFFF00"/>
          </a:solidFill>
          <a:latin typeface="Times New Roman" pitchFamily="16" charset="0"/>
        </a:defRPr>
      </a:lvl5pPr>
      <a:lvl6pPr marL="457200" algn="ctr" rtl="0" fontAlgn="base">
        <a:spcBef>
          <a:spcPct val="0"/>
        </a:spcBef>
        <a:spcAft>
          <a:spcPct val="0"/>
        </a:spcAft>
        <a:defRPr sz="4400">
          <a:solidFill>
            <a:srgbClr val="FFFF00"/>
          </a:solidFill>
          <a:latin typeface="Times New Roman" pitchFamily="16" charset="0"/>
        </a:defRPr>
      </a:lvl6pPr>
      <a:lvl7pPr marL="914400" algn="ctr" rtl="0" fontAlgn="base">
        <a:spcBef>
          <a:spcPct val="0"/>
        </a:spcBef>
        <a:spcAft>
          <a:spcPct val="0"/>
        </a:spcAft>
        <a:defRPr sz="4400">
          <a:solidFill>
            <a:srgbClr val="FFFF00"/>
          </a:solidFill>
          <a:latin typeface="Times New Roman" pitchFamily="16" charset="0"/>
        </a:defRPr>
      </a:lvl7pPr>
      <a:lvl8pPr marL="1371600" algn="ctr" rtl="0" fontAlgn="base">
        <a:spcBef>
          <a:spcPct val="0"/>
        </a:spcBef>
        <a:spcAft>
          <a:spcPct val="0"/>
        </a:spcAft>
        <a:defRPr sz="4400">
          <a:solidFill>
            <a:srgbClr val="FFFF00"/>
          </a:solidFill>
          <a:latin typeface="Times New Roman" pitchFamily="16" charset="0"/>
        </a:defRPr>
      </a:lvl8pPr>
      <a:lvl9pPr marL="1828800" algn="ctr" rtl="0" fontAlgn="base">
        <a:spcBef>
          <a:spcPct val="0"/>
        </a:spcBef>
        <a:spcAft>
          <a:spcPct val="0"/>
        </a:spcAft>
        <a:defRPr sz="4400">
          <a:solidFill>
            <a:srgbClr val="FFFF00"/>
          </a:solidFill>
          <a:latin typeface="Times New Roman" pitchFamily="16" charset="0"/>
        </a:defRPr>
      </a:lvl9pPr>
    </p:titleStyle>
    <p:bodyStyle>
      <a:lvl1pPr marL="342900" indent="-342900" algn="l" rtl="0" fontAlgn="base">
        <a:spcBef>
          <a:spcPct val="20000"/>
        </a:spcBef>
        <a:spcAft>
          <a:spcPct val="0"/>
        </a:spcAft>
        <a:buClr>
          <a:srgbClr val="FF0000"/>
        </a:buClr>
        <a:buSzPct val="150000"/>
        <a:buChar char="•"/>
        <a:defRPr sz="3200">
          <a:solidFill>
            <a:schemeClr val="bg1"/>
          </a:solidFill>
          <a:latin typeface="+mn-lt"/>
          <a:ea typeface="+mn-ea"/>
          <a:cs typeface="+mn-cs"/>
        </a:defRPr>
      </a:lvl1pPr>
      <a:lvl2pPr marL="742950" indent="-285750" algn="l" rtl="0" fontAlgn="base">
        <a:spcBef>
          <a:spcPct val="20000"/>
        </a:spcBef>
        <a:spcAft>
          <a:spcPct val="0"/>
        </a:spcAft>
        <a:buChar char="–"/>
        <a:defRPr sz="2800">
          <a:solidFill>
            <a:schemeClr val="bg1"/>
          </a:solidFill>
          <a:latin typeface="+mn-lt"/>
        </a:defRPr>
      </a:lvl2pPr>
      <a:lvl3pPr marL="1143000" indent="-228600" algn="l" rtl="0" fontAlgn="base">
        <a:spcBef>
          <a:spcPct val="20000"/>
        </a:spcBef>
        <a:spcAft>
          <a:spcPct val="0"/>
        </a:spcAft>
        <a:buChar char="•"/>
        <a:defRPr sz="2400">
          <a:solidFill>
            <a:schemeClr val="bg1"/>
          </a:solidFill>
          <a:latin typeface="+mn-lt"/>
        </a:defRPr>
      </a:lvl3pPr>
      <a:lvl4pPr marL="1600200" indent="-228600" algn="l" rtl="0" fontAlgn="base">
        <a:spcBef>
          <a:spcPct val="20000"/>
        </a:spcBef>
        <a:spcAft>
          <a:spcPct val="0"/>
        </a:spcAft>
        <a:buChar char="–"/>
        <a:defRPr sz="2000">
          <a:solidFill>
            <a:schemeClr val="bg1"/>
          </a:solidFill>
          <a:latin typeface="+mn-lt"/>
        </a:defRPr>
      </a:lvl4pPr>
      <a:lvl5pPr marL="2057400" indent="-228600" algn="l" rtl="0" fontAlgn="base">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75" y="-815975"/>
            <a:ext cx="1638300" cy="163830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8" name="Oval 7"/>
          <p:cNvSpPr/>
          <p:nvPr/>
        </p:nvSpPr>
        <p:spPr>
          <a:xfrm>
            <a:off x="168275" y="20638"/>
            <a:ext cx="1703388" cy="1703387"/>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2" name="Rectangle 11"/>
          <p:cNvSpPr/>
          <p:nvPr/>
        </p:nvSpPr>
        <p:spPr>
          <a:xfrm>
            <a:off x="1012825" y="0"/>
            <a:ext cx="8131175"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5" name="Title Placeholder 4"/>
          <p:cNvSpPr>
            <a:spLocks noGrp="1"/>
          </p:cNvSpPr>
          <p:nvPr>
            <p:ph type="title"/>
          </p:nvPr>
        </p:nvSpPr>
        <p:spPr>
          <a:xfrm>
            <a:off x="1435100" y="274638"/>
            <a:ext cx="7499350" cy="1143000"/>
          </a:xfrm>
          <a:prstGeom prst="rect">
            <a:avLst/>
          </a:prstGeom>
        </p:spPr>
        <p:txBody>
          <a:bodyPr anchor="ctr">
            <a:normAutofit/>
          </a:bodyPr>
          <a:lstStyle/>
          <a:p>
            <a:r>
              <a:rPr lang="en-US"/>
              <a:t>Click to edit Master title style</a:t>
            </a:r>
          </a:p>
        </p:txBody>
      </p:sp>
      <p:sp>
        <p:nvSpPr>
          <p:cNvPr id="1033" name="Text Placeholder 8"/>
          <p:cNvSpPr>
            <a:spLocks noGrp="1"/>
          </p:cNvSpPr>
          <p:nvPr>
            <p:ph type="body" idx="1"/>
          </p:nvPr>
        </p:nvSpPr>
        <p:spPr bwMode="auto">
          <a:xfrm>
            <a:off x="1435100" y="1447800"/>
            <a:ext cx="74993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fontAlgn="auto" latinLnBrk="0" hangingPunct="1">
              <a:spcBef>
                <a:spcPts val="0"/>
              </a:spcBef>
              <a:spcAft>
                <a:spcPts val="0"/>
              </a:spcAft>
              <a:defRPr kumimoji="0" sz="1200">
                <a:solidFill>
                  <a:schemeClr val="bg2">
                    <a:shade val="50000"/>
                    <a:satMod val="200000"/>
                  </a:schemeClr>
                </a:solidFill>
                <a:latin typeface="+mn-lt"/>
              </a:defRPr>
            </a:lvl1pPr>
            <a:extLst/>
          </a:lstStyle>
          <a:p>
            <a:pPr>
              <a:defRPr/>
            </a:pPr>
            <a:fld id="{BB1B4668-2E89-44B5-8843-B184CD602B66}" type="datetimeFigureOut">
              <a:rPr lang="en-US">
                <a:solidFill>
                  <a:srgbClr val="E7DEC9">
                    <a:shade val="50000"/>
                    <a:satMod val="200000"/>
                  </a:srgbClr>
                </a:solidFill>
                <a:cs typeface="+mn-cs"/>
              </a:rPr>
              <a:pPr>
                <a:defRPr/>
              </a:pPr>
              <a:t>11/27/2024</a:t>
            </a:fld>
            <a:endParaRPr lang="en-US">
              <a:solidFill>
                <a:srgbClr val="E7DEC9">
                  <a:shade val="50000"/>
                  <a:satMod val="200000"/>
                </a:srgbClr>
              </a:solidFill>
              <a:cs typeface="+mn-cs"/>
            </a:endParaRPr>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fontAlgn="auto" latinLnBrk="0" hangingPunct="1">
              <a:spcBef>
                <a:spcPts val="0"/>
              </a:spcBef>
              <a:spcAft>
                <a:spcPts val="0"/>
              </a:spcAft>
              <a:defRPr kumimoji="0" sz="1200">
                <a:solidFill>
                  <a:schemeClr val="bg2">
                    <a:shade val="50000"/>
                    <a:satMod val="200000"/>
                  </a:schemeClr>
                </a:solidFill>
                <a:effectLst/>
                <a:latin typeface="+mn-lt"/>
              </a:defRPr>
            </a:lvl1pPr>
            <a:extLst/>
          </a:lstStyle>
          <a:p>
            <a:pPr>
              <a:defRPr/>
            </a:pPr>
            <a:endParaRPr lang="en-US">
              <a:solidFill>
                <a:srgbClr val="E7DEC9">
                  <a:shade val="50000"/>
                  <a:satMod val="200000"/>
                </a:srgbClr>
              </a:solidFill>
              <a:cs typeface="+mn-cs"/>
            </a:endParaRPr>
          </a:p>
        </p:txBody>
      </p:sp>
      <p:sp>
        <p:nvSpPr>
          <p:cNvPr id="22" name="Slide Number Placeholder 21"/>
          <p:cNvSpPr>
            <a:spLocks noGrp="1"/>
          </p:cNvSpPr>
          <p:nvPr>
            <p:ph type="sldNum" sz="quarter" idx="4"/>
          </p:nvPr>
        </p:nvSpPr>
        <p:spPr>
          <a:xfrm>
            <a:off x="8613775" y="6305550"/>
            <a:ext cx="457200" cy="476250"/>
          </a:xfrm>
          <a:prstGeom prst="rect">
            <a:avLst/>
          </a:prstGeom>
        </p:spPr>
        <p:txBody>
          <a:bodyPr anchor="b"/>
          <a:lstStyle>
            <a:lvl1pPr algn="ctr" eaLnBrk="1" fontAlgn="auto" latinLnBrk="0" hangingPunct="1">
              <a:spcBef>
                <a:spcPts val="0"/>
              </a:spcBef>
              <a:spcAft>
                <a:spcPts val="0"/>
              </a:spcAft>
              <a:defRPr kumimoji="0" sz="1200">
                <a:solidFill>
                  <a:schemeClr val="bg2">
                    <a:shade val="50000"/>
                    <a:satMod val="200000"/>
                  </a:schemeClr>
                </a:solidFill>
                <a:effectLst/>
                <a:latin typeface="+mn-lt"/>
              </a:defRPr>
            </a:lvl1pPr>
            <a:extLst/>
          </a:lstStyle>
          <a:p>
            <a:pPr>
              <a:defRPr/>
            </a:pPr>
            <a:fld id="{D092D609-5FA0-40C4-9566-2D1A35371AC1}" type="slidenum">
              <a:rPr lang="en-US">
                <a:solidFill>
                  <a:srgbClr val="E7DEC9">
                    <a:shade val="50000"/>
                    <a:satMod val="200000"/>
                  </a:srgbClr>
                </a:solidFill>
                <a:cs typeface="+mn-cs"/>
              </a:rPr>
              <a:pPr>
                <a:defRPr/>
              </a:pPr>
              <a:t>‹#›</a:t>
            </a:fld>
            <a:endParaRPr lang="en-US">
              <a:solidFill>
                <a:srgbClr val="E7DEC9">
                  <a:shade val="50000"/>
                  <a:satMod val="200000"/>
                </a:srgbClr>
              </a:solidFill>
              <a:cs typeface="+mn-cs"/>
            </a:endParaRPr>
          </a:p>
        </p:txBody>
      </p:sp>
      <p:sp>
        <p:nvSpPr>
          <p:cNvPr id="15" name="Rectangle 14"/>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Tree>
    <p:extLst>
      <p:ext uri="{BB962C8B-B14F-4D97-AF65-F5344CB8AC3E}">
        <p14:creationId xmlns:p14="http://schemas.microsoft.com/office/powerpoint/2010/main" val="229912436"/>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Lst>
  <p:txStyles>
    <p:titleStyle>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mj-ea"/>
          <a:cs typeface="+mj-cs"/>
        </a:defRPr>
      </a:lvl1pPr>
      <a:lvl2pPr algn="l" rtl="0" eaLnBrk="0" fontAlgn="base" hangingPunct="0">
        <a:spcBef>
          <a:spcPct val="0"/>
        </a:spcBef>
        <a:spcAft>
          <a:spcPct val="0"/>
        </a:spcAft>
        <a:defRPr sz="4300">
          <a:solidFill>
            <a:srgbClr val="572314"/>
          </a:solidFill>
          <a:latin typeface="Gill Sans MT" pitchFamily="34" charset="0"/>
        </a:defRPr>
      </a:lvl2pPr>
      <a:lvl3pPr algn="l" rtl="0" eaLnBrk="0" fontAlgn="base" hangingPunct="0">
        <a:spcBef>
          <a:spcPct val="0"/>
        </a:spcBef>
        <a:spcAft>
          <a:spcPct val="0"/>
        </a:spcAft>
        <a:defRPr sz="4300">
          <a:solidFill>
            <a:srgbClr val="572314"/>
          </a:solidFill>
          <a:latin typeface="Gill Sans MT" pitchFamily="34" charset="0"/>
        </a:defRPr>
      </a:lvl3pPr>
      <a:lvl4pPr algn="l" rtl="0" eaLnBrk="0" fontAlgn="base" hangingPunct="0">
        <a:spcBef>
          <a:spcPct val="0"/>
        </a:spcBef>
        <a:spcAft>
          <a:spcPct val="0"/>
        </a:spcAft>
        <a:defRPr sz="4300">
          <a:solidFill>
            <a:srgbClr val="572314"/>
          </a:solidFill>
          <a:latin typeface="Gill Sans MT" pitchFamily="34" charset="0"/>
        </a:defRPr>
      </a:lvl4pPr>
      <a:lvl5pPr algn="l" rtl="0" eaLnBrk="0" fontAlgn="base" hangingPunct="0">
        <a:spcBef>
          <a:spcPct val="0"/>
        </a:spcBef>
        <a:spcAft>
          <a:spcPct val="0"/>
        </a:spcAft>
        <a:defRPr sz="4300">
          <a:solidFill>
            <a:srgbClr val="572314"/>
          </a:solidFill>
          <a:latin typeface="Gill Sans MT" pitchFamily="34" charset="0"/>
        </a:defRPr>
      </a:lvl5pPr>
      <a:lvl6pPr marL="457200" algn="l" rtl="0" fontAlgn="base">
        <a:spcBef>
          <a:spcPct val="0"/>
        </a:spcBef>
        <a:spcAft>
          <a:spcPct val="0"/>
        </a:spcAft>
        <a:defRPr sz="4300">
          <a:solidFill>
            <a:srgbClr val="572314"/>
          </a:solidFill>
          <a:latin typeface="Gill Sans MT" pitchFamily="34" charset="0"/>
        </a:defRPr>
      </a:lvl6pPr>
      <a:lvl7pPr marL="914400" algn="l" rtl="0" fontAlgn="base">
        <a:spcBef>
          <a:spcPct val="0"/>
        </a:spcBef>
        <a:spcAft>
          <a:spcPct val="0"/>
        </a:spcAft>
        <a:defRPr sz="4300">
          <a:solidFill>
            <a:srgbClr val="572314"/>
          </a:solidFill>
          <a:latin typeface="Gill Sans MT" pitchFamily="34" charset="0"/>
        </a:defRPr>
      </a:lvl7pPr>
      <a:lvl8pPr marL="1371600" algn="l" rtl="0" fontAlgn="base">
        <a:spcBef>
          <a:spcPct val="0"/>
        </a:spcBef>
        <a:spcAft>
          <a:spcPct val="0"/>
        </a:spcAft>
        <a:defRPr sz="4300">
          <a:solidFill>
            <a:srgbClr val="572314"/>
          </a:solidFill>
          <a:latin typeface="Gill Sans MT" pitchFamily="34" charset="0"/>
        </a:defRPr>
      </a:lvl8pPr>
      <a:lvl9pPr marL="1828800" algn="l" rtl="0" fontAlgn="base">
        <a:spcBef>
          <a:spcPct val="0"/>
        </a:spcBef>
        <a:spcAft>
          <a:spcPct val="0"/>
        </a:spcAft>
        <a:defRPr sz="4300">
          <a:solidFill>
            <a:srgbClr val="572314"/>
          </a:solidFill>
          <a:latin typeface="Gill Sans MT" pitchFamily="34" charset="0"/>
        </a:defRPr>
      </a:lvl9pPr>
      <a:extLst/>
    </p:titleStyle>
    <p:bodyStyle>
      <a:lvl1pPr marL="365125" indent="-282575" algn="l" rtl="0" eaLnBrk="0" fontAlgn="base" hangingPunct="0">
        <a:spcBef>
          <a:spcPts val="600"/>
        </a:spcBef>
        <a:spcAft>
          <a:spcPct val="0"/>
        </a:spcAft>
        <a:buClr>
          <a:schemeClr val="accent1"/>
        </a:buClr>
        <a:buSzPct val="80000"/>
        <a:buFont typeface="Wingdings 2" pitchFamily="18" charset="2"/>
        <a:buChar char=""/>
        <a:defRPr sz="3200" kern="1200">
          <a:solidFill>
            <a:schemeClr val="tx1"/>
          </a:solidFill>
          <a:latin typeface="+mn-lt"/>
          <a:ea typeface="+mn-ea"/>
          <a:cs typeface="+mn-cs"/>
        </a:defRPr>
      </a:lvl1pPr>
      <a:lvl2pPr marL="639763" indent="-236538" algn="l" rtl="0" eaLnBrk="0" fontAlgn="base" hangingPunct="0">
        <a:spcBef>
          <a:spcPts val="550"/>
        </a:spcBef>
        <a:spcAft>
          <a:spcPct val="0"/>
        </a:spcAft>
        <a:buClr>
          <a:schemeClr val="accent1"/>
        </a:buClr>
        <a:buFont typeface="Verdana" pitchFamily="34" charset="0"/>
        <a:buChar char="◦"/>
        <a:defRPr sz="2800" kern="1200">
          <a:solidFill>
            <a:schemeClr val="tx1"/>
          </a:solidFill>
          <a:latin typeface="+mn-lt"/>
          <a:ea typeface="+mn-ea"/>
          <a:cs typeface="+mn-cs"/>
        </a:defRPr>
      </a:lvl2pPr>
      <a:lvl3pPr marL="885825" indent="-228600" algn="l" rtl="0" eaLnBrk="0" fontAlgn="base" hangingPunct="0">
        <a:spcBef>
          <a:spcPct val="20000"/>
        </a:spcBef>
        <a:spcAft>
          <a:spcPct val="0"/>
        </a:spcAft>
        <a:buClr>
          <a:schemeClr val="accent2"/>
        </a:buClr>
        <a:buFont typeface="Wingdings 2" pitchFamily="18" charset="2"/>
        <a:buChar char=""/>
        <a:defRPr sz="2400" kern="1200">
          <a:solidFill>
            <a:schemeClr val="tx1"/>
          </a:solidFill>
          <a:latin typeface="+mn-lt"/>
          <a:ea typeface="+mn-ea"/>
          <a:cs typeface="+mn-cs"/>
        </a:defRPr>
      </a:lvl3pPr>
      <a:lvl4pPr marL="1096963" indent="-173038" algn="l" rtl="0" eaLnBrk="0" fontAlgn="base" hangingPunct="0">
        <a:spcBef>
          <a:spcPct val="20000"/>
        </a:spcBef>
        <a:spcAft>
          <a:spcPct val="0"/>
        </a:spcAft>
        <a:buClr>
          <a:srgbClr val="C32D2E"/>
        </a:buClr>
        <a:buFont typeface="Wingdings 2" pitchFamily="18" charset="2"/>
        <a:buChar char=""/>
        <a:defRPr sz="2000" kern="1200">
          <a:solidFill>
            <a:schemeClr val="tx1"/>
          </a:solidFill>
          <a:latin typeface="+mn-lt"/>
          <a:ea typeface="+mn-ea"/>
          <a:cs typeface="+mn-cs"/>
        </a:defRPr>
      </a:lvl4pPr>
      <a:lvl5pPr marL="1296988" indent="-182563" algn="l" rtl="0" eaLnBrk="0" fontAlgn="base" hangingPunct="0">
        <a:spcBef>
          <a:spcPct val="20000"/>
        </a:spcBef>
        <a:spcAft>
          <a:spcPct val="0"/>
        </a:spcAft>
        <a:buClr>
          <a:srgbClr val="84AA33"/>
        </a:buClr>
        <a:buFont typeface="Wingdings 2" pitchFamily="18" charset="2"/>
        <a:buChar char=""/>
        <a:defRPr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dirty="0">
              <a:solidFill>
                <a:prstClr val="white"/>
              </a:solidFill>
            </a:endParaRPr>
          </a:p>
        </p:txBody>
      </p:sp>
      <p:sp>
        <p:nvSpPr>
          <p:cNvPr id="9" name="Rectangle 8"/>
          <p:cNvSpPr/>
          <p:nvPr/>
        </p:nvSpPr>
        <p:spPr>
          <a:xfrm>
            <a:off x="0" y="3768725"/>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2" name="Title Placeholder 1"/>
          <p:cNvSpPr>
            <a:spLocks noGrp="1"/>
          </p:cNvSpPr>
          <p:nvPr>
            <p:ph type="title"/>
          </p:nvPr>
        </p:nvSpPr>
        <p:spPr>
          <a:xfrm>
            <a:off x="1793875" y="4371975"/>
            <a:ext cx="6511925" cy="1143000"/>
          </a:xfrm>
          <a:prstGeom prst="rect">
            <a:avLst/>
          </a:prstGeom>
          <a:effectLst/>
        </p:spPr>
        <p:txBody>
          <a:bodyPr vert="horz" lIns="91440" tIns="45720" rIns="91440" bIns="45720" rtlCol="0" anchor="t" anchorCtr="0">
            <a:noAutofit/>
          </a:bodyPr>
          <a:lstStyle/>
          <a:p>
            <a:r>
              <a:rPr lang="en-US"/>
              <a:t>Click to edit Master title style</a:t>
            </a:r>
            <a:endParaRPr lang="en-US" dirty="0"/>
          </a:p>
        </p:txBody>
      </p:sp>
      <p:sp>
        <p:nvSpPr>
          <p:cNvPr id="2061" name="Text Placeholder 2"/>
          <p:cNvSpPr>
            <a:spLocks noGrp="1"/>
          </p:cNvSpPr>
          <p:nvPr>
            <p:ph type="body" idx="1"/>
          </p:nvPr>
        </p:nvSpPr>
        <p:spPr bwMode="auto">
          <a:xfrm>
            <a:off x="1143000" y="731838"/>
            <a:ext cx="6400800" cy="34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pPr defTabSz="449263" eaLnBrk="0" fontAlgn="base" hangingPunct="0">
              <a:spcBef>
                <a:spcPct val="0"/>
              </a:spcBef>
              <a:spcAft>
                <a:spcPct val="0"/>
              </a:spcAft>
              <a:buClr>
                <a:srgbClr val="000000"/>
              </a:buClr>
              <a:buSzPct val="100000"/>
              <a:buFont typeface="Times New Roman" pitchFamily="18" charset="0"/>
              <a:buNone/>
              <a:defRPr/>
            </a:pPr>
            <a:endParaRPr lang="en-US" dirty="0">
              <a:solidFill>
                <a:prstClr val="black">
                  <a:lumMod val="50000"/>
                  <a:lumOff val="50000"/>
                </a:prstClr>
              </a:solidFill>
              <a:latin typeface="Arial" charset="0"/>
              <a:cs typeface="Arial" charset="0"/>
            </a:endParaRPr>
          </a:p>
        </p:txBody>
      </p:sp>
      <p:sp>
        <p:nvSpPr>
          <p:cNvPr id="5" name="Footer Placeholder 4"/>
          <p:cNvSpPr>
            <a:spLocks noGrp="1"/>
          </p:cNvSpPr>
          <p:nvPr>
            <p:ph type="ftr" sz="quarter" idx="3"/>
          </p:nvPr>
        </p:nvSpPr>
        <p:spPr>
          <a:xfrm>
            <a:off x="457200" y="6172200"/>
            <a:ext cx="3352800"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pP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black">
                  <a:lumMod val="50000"/>
                  <a:lumOff val="50000"/>
                </a:prstClr>
              </a:solidFill>
              <a:latin typeface="Arial" charset="0"/>
              <a:cs typeface="Arial" charset="0"/>
            </a:endParaRPr>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pPr defTabSz="449263" eaLnBrk="0" fontAlgn="base" hangingPunct="0">
              <a:spcBef>
                <a:spcPct val="0"/>
              </a:spcBef>
              <a:spcAft>
                <a:spcPct val="0"/>
              </a:spcAft>
              <a:buClr>
                <a:srgbClr val="000000"/>
              </a:buClr>
              <a:buSzPct val="100000"/>
              <a:buFont typeface="Times New Roman" pitchFamily="18" charset="0"/>
              <a:buNone/>
              <a:defRPr/>
            </a:pPr>
            <a:fld id="{7F751AA3-EE16-4A02-8022-3142FE923698}" type="slidenum">
              <a:rPr lang="en-US">
                <a:solidFill>
                  <a:prstClr val="black">
                    <a:lumMod val="50000"/>
                    <a:lumOff val="50000"/>
                  </a:prstClr>
                </a:solidFill>
                <a:latin typeface="Arial" charset="0"/>
                <a:cs typeface="Arial" charset="0"/>
              </a:rPr>
              <a:pPr defTabSz="449263" eaLnBrk="0" fontAlgn="base" hangingPunct="0">
                <a:spcBef>
                  <a:spcPct val="0"/>
                </a:spcBef>
                <a:spcAft>
                  <a:spcPct val="0"/>
                </a:spcAft>
                <a:buClr>
                  <a:srgbClr val="000000"/>
                </a:buClr>
                <a:buSzPct val="100000"/>
                <a:buFont typeface="Times New Roman" pitchFamily="18" charset="0"/>
                <a:buNone/>
                <a:defRPr/>
              </a:pPr>
              <a:t>‹#›</a:t>
            </a:fld>
            <a:endParaRPr lang="en-US">
              <a:solidFill>
                <a:prstClr val="black">
                  <a:lumMod val="50000"/>
                  <a:lumOff val="50000"/>
                </a:prstClr>
              </a:solidFill>
              <a:latin typeface="Arial" charset="0"/>
              <a:cs typeface="Arial" charset="0"/>
            </a:endParaRPr>
          </a:p>
        </p:txBody>
      </p:sp>
    </p:spTree>
    <p:extLst>
      <p:ext uri="{BB962C8B-B14F-4D97-AF65-F5344CB8AC3E}">
        <p14:creationId xmlns:p14="http://schemas.microsoft.com/office/powerpoint/2010/main" val="3732591594"/>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hf hdr="0" ftr="0" dt="0"/>
  <p:txStyles>
    <p:titleStyle>
      <a:lvl1pPr marL="319088" indent="-319088" algn="r" rtl="0" eaLnBrk="0" fontAlgn="base" hangingPunct="0">
        <a:spcBef>
          <a:spcPct val="0"/>
        </a:spcBef>
        <a:spcAft>
          <a:spcPct val="0"/>
        </a:spcAft>
        <a:buClr>
          <a:srgbClr val="C3260C"/>
        </a:buClr>
        <a:buSzPct val="128000"/>
        <a:buFont typeface="Georgia" pitchFamily="18" charset="0"/>
        <a:buChar char="*"/>
        <a:defRPr sz="4600" b="1"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2pPr>
      <a:lvl3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3pPr>
      <a:lvl4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4pPr>
      <a:lvl5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563" algn="l" rtl="0" eaLnBrk="0" fontAlgn="base" hangingPunct="0">
        <a:spcBef>
          <a:spcPct val="20000"/>
        </a:spcBef>
        <a:spcAft>
          <a:spcPts val="300"/>
        </a:spcAft>
        <a:buClr>
          <a:srgbClr val="C3260C"/>
        </a:buClr>
        <a:buSzPct val="130000"/>
        <a:buFont typeface="Georgia" pitchFamily="18" charset="0"/>
        <a:buChar char="*"/>
        <a:defRPr sz="2200" kern="1200">
          <a:solidFill>
            <a:srgbClr val="404040"/>
          </a:solidFill>
          <a:latin typeface="+mn-lt"/>
          <a:ea typeface="+mn-ea"/>
          <a:cs typeface="+mn-cs"/>
        </a:defRPr>
      </a:lvl1pPr>
      <a:lvl2pPr marL="547688" indent="-182563" algn="l" rtl="0" eaLnBrk="0" fontAlgn="base" hangingPunct="0">
        <a:spcBef>
          <a:spcPct val="20000"/>
        </a:spcBef>
        <a:spcAft>
          <a:spcPts val="300"/>
        </a:spcAft>
        <a:buClr>
          <a:srgbClr val="C3260C"/>
        </a:buClr>
        <a:buSzPct val="130000"/>
        <a:buFont typeface="Georgia" pitchFamily="18" charset="0"/>
        <a:buChar char="*"/>
        <a:defRPr sz="2000" kern="1200">
          <a:solidFill>
            <a:srgbClr val="404040"/>
          </a:solidFill>
          <a:latin typeface="+mn-lt"/>
          <a:ea typeface="+mn-ea"/>
          <a:cs typeface="+mn-cs"/>
        </a:defRPr>
      </a:lvl2pPr>
      <a:lvl3pPr marL="822325" indent="-182563" algn="l" rtl="0" eaLnBrk="0" fontAlgn="base" hangingPunct="0">
        <a:spcBef>
          <a:spcPct val="20000"/>
        </a:spcBef>
        <a:spcAft>
          <a:spcPts val="300"/>
        </a:spcAft>
        <a:buClr>
          <a:srgbClr val="C3260C"/>
        </a:buClr>
        <a:buSzPct val="130000"/>
        <a:buFont typeface="Georgia" pitchFamily="18" charset="0"/>
        <a:buChar char="*"/>
        <a:defRPr kern="1200">
          <a:solidFill>
            <a:srgbClr val="404040"/>
          </a:solidFill>
          <a:latin typeface="+mn-lt"/>
          <a:ea typeface="+mn-ea"/>
          <a:cs typeface="+mn-cs"/>
        </a:defRPr>
      </a:lvl3pPr>
      <a:lvl4pPr marL="1096963" indent="-182563" algn="l" rtl="0" eaLnBrk="0" fontAlgn="base" hangingPunct="0">
        <a:spcBef>
          <a:spcPct val="20000"/>
        </a:spcBef>
        <a:spcAft>
          <a:spcPts val="300"/>
        </a:spcAft>
        <a:buClr>
          <a:srgbClr val="C3260C"/>
        </a:buClr>
        <a:buSzPct val="130000"/>
        <a:buFont typeface="Georgia" pitchFamily="18" charset="0"/>
        <a:buChar char="*"/>
        <a:defRPr sz="1600" kern="1200">
          <a:solidFill>
            <a:srgbClr val="404040"/>
          </a:solidFill>
          <a:latin typeface="+mn-lt"/>
          <a:ea typeface="+mn-ea"/>
          <a:cs typeface="+mn-cs"/>
        </a:defRPr>
      </a:lvl4pPr>
      <a:lvl5pPr marL="1389063" indent="-182563" algn="l" rtl="0" eaLnBrk="0" fontAlgn="base" hangingPunct="0">
        <a:spcBef>
          <a:spcPct val="20000"/>
        </a:spcBef>
        <a:spcAft>
          <a:spcPts val="300"/>
        </a:spcAft>
        <a:buClr>
          <a:srgbClr val="C3260C"/>
        </a:buClr>
        <a:buSzPct val="130000"/>
        <a:buFont typeface="Georgia" pitchFamily="18" charset="0"/>
        <a:buChar char="*"/>
        <a:defRPr sz="1400" kern="1200">
          <a:solidFill>
            <a:srgbClr val="404040"/>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69.xml"/><Relationship Id="rId1" Type="http://schemas.openxmlformats.org/officeDocument/2006/relationships/vmlDrawing" Target="../drawings/vmlDrawing1.vml"/><Relationship Id="rId5" Type="http://schemas.openxmlformats.org/officeDocument/2006/relationships/image" Target="../media/image9.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69.xml"/><Relationship Id="rId1" Type="http://schemas.openxmlformats.org/officeDocument/2006/relationships/vmlDrawing" Target="../drawings/vmlDrawing2.vml"/><Relationship Id="rId5" Type="http://schemas.openxmlformats.org/officeDocument/2006/relationships/image" Target="../media/image9.w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ubtitle 3"/>
          <p:cNvSpPr>
            <a:spLocks noGrp="1"/>
          </p:cNvSpPr>
          <p:nvPr>
            <p:ph type="subTitle" idx="1"/>
          </p:nvPr>
        </p:nvSpPr>
        <p:spPr>
          <a:xfrm>
            <a:off x="1600200" y="4871544"/>
            <a:ext cx="6400800" cy="1529256"/>
          </a:xfrm>
        </p:spPr>
        <p:txBody>
          <a:bodyPr rtlCol="0">
            <a:normAutofit fontScale="92500" lnSpcReduction="10000"/>
          </a:bodyPr>
          <a:lstStyle/>
          <a:p>
            <a:pPr eaLnBrk="1" fontAlgn="auto" hangingPunct="1">
              <a:buClr>
                <a:schemeClr val="accent6">
                  <a:lumMod val="75000"/>
                </a:schemeClr>
              </a:buClr>
              <a:defRPr/>
            </a:pPr>
            <a:endParaRPr lang="en-US" b="1" dirty="0">
              <a:solidFill>
                <a:schemeClr val="tx1"/>
              </a:solidFill>
            </a:endParaRPr>
          </a:p>
          <a:p>
            <a:pPr algn="ctr" eaLnBrk="1" fontAlgn="auto" hangingPunct="1">
              <a:buClr>
                <a:schemeClr val="accent6">
                  <a:lumMod val="75000"/>
                </a:schemeClr>
              </a:buClr>
              <a:defRPr/>
            </a:pPr>
            <a:r>
              <a:rPr lang="en-US" sz="3200" b="1" dirty="0" smtClean="0">
                <a:solidFill>
                  <a:srgbClr val="002060"/>
                </a:solidFill>
                <a:effectLst>
                  <a:outerShdw blurRad="38100" dist="38100" dir="2700000" algn="tl">
                    <a:srgbClr val="000000">
                      <a:alpha val="43137"/>
                    </a:srgbClr>
                  </a:outerShdw>
                </a:effectLst>
              </a:rPr>
              <a:t>Lecture-27</a:t>
            </a:r>
            <a:endParaRPr lang="en-US" sz="3200" b="1" dirty="0">
              <a:solidFill>
                <a:srgbClr val="002060"/>
              </a:solidFill>
              <a:effectLst>
                <a:outerShdw blurRad="38100" dist="38100" dir="2700000" algn="tl">
                  <a:srgbClr val="000000">
                    <a:alpha val="43137"/>
                  </a:srgbClr>
                </a:outerShdw>
              </a:effectLst>
            </a:endParaRPr>
          </a:p>
          <a:p>
            <a:pPr algn="ctr" eaLnBrk="1" fontAlgn="auto" hangingPunct="1">
              <a:buClr>
                <a:schemeClr val="accent6">
                  <a:lumMod val="75000"/>
                </a:schemeClr>
              </a:buClr>
              <a:defRPr/>
            </a:pPr>
            <a:r>
              <a:rPr lang="en-US" sz="3200" b="1" dirty="0">
                <a:solidFill>
                  <a:srgbClr val="002060"/>
                </a:solidFill>
                <a:effectLst>
                  <a:outerShdw blurRad="38100" dist="38100" dir="2700000" algn="tl">
                    <a:srgbClr val="000000">
                      <a:alpha val="43137"/>
                    </a:srgbClr>
                  </a:outerShdw>
                </a:effectLst>
              </a:rPr>
              <a:t>Date: //</a:t>
            </a:r>
            <a:r>
              <a:rPr lang="en-US" sz="3200" b="1" dirty="0" smtClean="0">
                <a:solidFill>
                  <a:srgbClr val="002060"/>
                </a:solidFill>
                <a:effectLst>
                  <a:outerShdw blurRad="38100" dist="38100" dir="2700000" algn="tl">
                    <a:srgbClr val="000000">
                      <a:alpha val="43137"/>
                    </a:srgbClr>
                  </a:outerShdw>
                </a:effectLst>
              </a:rPr>
              <a:t>2024</a:t>
            </a:r>
            <a:endParaRPr lang="en-US" sz="3200" b="1" dirty="0">
              <a:solidFill>
                <a:srgbClr val="002060"/>
              </a:solidFill>
              <a:effectLst>
                <a:outerShdw blurRad="38100" dist="38100" dir="2700000" algn="tl">
                  <a:srgbClr val="000000">
                    <a:alpha val="43137"/>
                  </a:srgbClr>
                </a:outerShdw>
              </a:effectLst>
            </a:endParaRPr>
          </a:p>
          <a:p>
            <a:pPr eaLnBrk="1" fontAlgn="auto" hangingPunct="1">
              <a:buClr>
                <a:schemeClr val="accent6">
                  <a:lumMod val="75000"/>
                </a:schemeClr>
              </a:buClr>
              <a:defRPr/>
            </a:pPr>
            <a:endParaRPr lang="en-US" dirty="0">
              <a:solidFill>
                <a:schemeClr val="tx1"/>
              </a:solidFill>
            </a:endParaRPr>
          </a:p>
        </p:txBody>
      </p:sp>
      <p:sp>
        <p:nvSpPr>
          <p:cNvPr id="3074" name="Title 2"/>
          <p:cNvSpPr>
            <a:spLocks noGrp="1"/>
          </p:cNvSpPr>
          <p:nvPr>
            <p:ph type="ctrTitle"/>
          </p:nvPr>
        </p:nvSpPr>
        <p:spPr>
          <a:xfrm>
            <a:off x="533400" y="725213"/>
            <a:ext cx="8077200" cy="4432027"/>
          </a:xfrm>
        </p:spPr>
        <p:txBody>
          <a:bodyPr/>
          <a:lstStyle/>
          <a:p>
            <a:pPr marL="182880" indent="0" algn="ctr" eaLnBrk="1" fontAlgn="auto" hangingPunct="1">
              <a:spcAft>
                <a:spcPts val="0"/>
              </a:spcAft>
              <a:buClr>
                <a:schemeClr val="accent6">
                  <a:lumMod val="75000"/>
                </a:schemeClr>
              </a:buClr>
              <a:buNone/>
              <a:defRPr/>
            </a:pPr>
            <a:r>
              <a:rPr lang="en-US" dirty="0">
                <a:solidFill>
                  <a:srgbClr val="FF0000"/>
                </a:solidFill>
                <a:effectLst>
                  <a:outerShdw blurRad="38100" dist="38100" dir="2700000" algn="tl">
                    <a:srgbClr val="000000">
                      <a:alpha val="43137"/>
                    </a:srgbClr>
                  </a:outerShdw>
                  <a:reflection blurRad="6350" stA="55000" endA="300" endPos="45500" dir="5400000" sy="-100000" algn="bl" rotWithShape="0"/>
                </a:effectLst>
              </a:rPr>
              <a:t>Data Structures</a:t>
            </a:r>
            <a:br>
              <a:rPr lang="en-US" dirty="0">
                <a:solidFill>
                  <a:srgbClr val="FF0000"/>
                </a:solidFill>
                <a:effectLst>
                  <a:outerShdw blurRad="38100" dist="38100" dir="2700000" algn="tl">
                    <a:srgbClr val="000000">
                      <a:alpha val="43137"/>
                    </a:srgbClr>
                  </a:outerShdw>
                  <a:reflection blurRad="6350" stA="55000" endA="300" endPos="45500" dir="5400000" sy="-100000" algn="bl" rotWithShape="0"/>
                </a:effectLst>
              </a:rPr>
            </a:br>
            <a:r>
              <a:rPr lang="en-US" dirty="0">
                <a:solidFill>
                  <a:srgbClr val="FF0000"/>
                </a:solidFill>
                <a:effectLst>
                  <a:outerShdw blurRad="38100" dist="38100" dir="2700000" algn="tl">
                    <a:srgbClr val="000000">
                      <a:alpha val="43137"/>
                    </a:srgbClr>
                  </a:outerShdw>
                  <a:reflection blurRad="6350" stA="55000" endA="300" endPos="45500" dir="5400000" sy="-100000" algn="bl" rotWithShape="0"/>
                </a:effectLst>
              </a:rPr>
              <a:t/>
            </a:r>
            <a:br>
              <a:rPr lang="en-US" dirty="0">
                <a:solidFill>
                  <a:srgbClr val="FF0000"/>
                </a:solidFill>
                <a:effectLst>
                  <a:outerShdw blurRad="38100" dist="38100" dir="2700000" algn="tl">
                    <a:srgbClr val="000000">
                      <a:alpha val="43137"/>
                    </a:srgbClr>
                  </a:outerShdw>
                  <a:reflection blurRad="6350" stA="55000" endA="300" endPos="45500" dir="5400000" sy="-100000" algn="bl" rotWithShape="0"/>
                </a:effectLst>
              </a:rPr>
            </a:br>
            <a:r>
              <a:rPr lang="en-US" sz="4400" dirty="0">
                <a:solidFill>
                  <a:srgbClr val="FF0000"/>
                </a:solidFill>
                <a:effectLst>
                  <a:outerShdw blurRad="38100" dist="38100" dir="2700000" algn="tl">
                    <a:srgbClr val="000000">
                      <a:alpha val="43137"/>
                    </a:srgbClr>
                  </a:outerShdw>
                  <a:reflection blurRad="6350" stA="55000" endA="300" endPos="45500" dir="5400000" sy="-100000" algn="bl" rotWithShape="0"/>
                </a:effectLst>
              </a:rPr>
              <a:t>ICT-1211</a:t>
            </a:r>
            <a:br>
              <a:rPr lang="en-US" sz="4400" dirty="0">
                <a:solidFill>
                  <a:srgbClr val="FF0000"/>
                </a:solidFill>
                <a:effectLst>
                  <a:outerShdw blurRad="38100" dist="38100" dir="2700000" algn="tl">
                    <a:srgbClr val="000000">
                      <a:alpha val="43137"/>
                    </a:srgbClr>
                  </a:outerShdw>
                  <a:reflection blurRad="6350" stA="55000" endA="300" endPos="45500" dir="5400000" sy="-100000" algn="bl" rotWithShape="0"/>
                </a:effectLst>
              </a:rPr>
            </a:br>
            <a:r>
              <a:rPr lang="en-US" sz="4400" dirty="0">
                <a:solidFill>
                  <a:srgbClr val="FF0000"/>
                </a:solidFill>
                <a:effectLst>
                  <a:outerShdw blurRad="38100" dist="38100" dir="2700000" algn="tl">
                    <a:srgbClr val="000000">
                      <a:alpha val="43137"/>
                    </a:srgbClr>
                  </a:outerShdw>
                  <a:reflection blurRad="6350" stA="55000" endA="300" endPos="45500" dir="5400000" sy="-100000" algn="bl" rotWithShape="0"/>
                </a:effectLst>
              </a:rPr>
              <a:t/>
            </a:r>
            <a:br>
              <a:rPr lang="en-US" sz="4400" dirty="0">
                <a:solidFill>
                  <a:srgbClr val="FF0000"/>
                </a:solidFill>
                <a:effectLst>
                  <a:outerShdw blurRad="38100" dist="38100" dir="2700000" algn="tl">
                    <a:srgbClr val="000000">
                      <a:alpha val="43137"/>
                    </a:srgbClr>
                  </a:outerShdw>
                  <a:reflection blurRad="6350" stA="55000" endA="300" endPos="45500" dir="5400000" sy="-100000" algn="bl" rotWithShape="0"/>
                </a:effectLst>
              </a:rPr>
            </a:br>
            <a:r>
              <a:rPr lang="en-US" sz="4400" dirty="0">
                <a:solidFill>
                  <a:srgbClr val="FF0000"/>
                </a:solidFill>
                <a:effectLst>
                  <a:outerShdw blurRad="38100" dist="38100" dir="2700000" algn="tl">
                    <a:srgbClr val="000000">
                      <a:alpha val="43137"/>
                    </a:srgbClr>
                  </a:outerShdw>
                  <a:reflection blurRad="6350" stA="55000" endA="300" endPos="45500" dir="5400000" sy="-100000" algn="bl" rotWithShape="0"/>
                </a:effectLst>
              </a:rPr>
              <a:t>Information and Communication Technology</a:t>
            </a:r>
          </a:p>
        </p:txBody>
      </p:sp>
      <p:sp>
        <p:nvSpPr>
          <p:cNvPr id="2" name="Slide Number Placeholder 1"/>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1D62340-A1EA-4CE0-A397-B868A3BF73D1}" type="slidenum">
              <a:rPr kumimoji="0" lang="en-US" sz="1200" b="1" i="0" u="none" strike="noStrike" kern="1200" cap="none" spc="0" normalizeH="0" baseline="0" noProof="0" smtClean="0">
                <a:ln>
                  <a:noFill/>
                </a:ln>
                <a:solidFill>
                  <a:prstClr val="black">
                    <a:lumMod val="50000"/>
                    <a:lumOff val="50000"/>
                  </a:prstClr>
                </a:solidFill>
                <a:effectLst/>
                <a:uLnTx/>
                <a:uFillTx/>
                <a:latin typeface="Trebuchet MS"/>
                <a:ea typeface="+mn-ea"/>
                <a:cs typeface="Arial" charset="0"/>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sz="1200" b="1" i="0" u="none" strike="noStrike" kern="1200" cap="none" spc="0" normalizeH="0" baseline="0" noProof="0">
              <a:ln>
                <a:noFill/>
              </a:ln>
              <a:solidFill>
                <a:prstClr val="black">
                  <a:lumMod val="50000"/>
                  <a:lumOff val="50000"/>
                </a:prstClr>
              </a:solidFill>
              <a:effectLst/>
              <a:uLnTx/>
              <a:uFillTx/>
              <a:latin typeface="Trebuchet MS"/>
              <a:ea typeface="+mn-ea"/>
              <a:cs typeface="Arial" charset="0"/>
            </a:endParaRPr>
          </a:p>
        </p:txBody>
      </p:sp>
    </p:spTree>
    <p:extLst>
      <p:ext uri="{BB962C8B-B14F-4D97-AF65-F5344CB8AC3E}">
        <p14:creationId xmlns:p14="http://schemas.microsoft.com/office/powerpoint/2010/main" val="3297418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762000" y="1524000"/>
            <a:ext cx="7772400" cy="2514600"/>
          </a:xfrm>
        </p:spPr>
        <p:txBody>
          <a:bodyPr/>
          <a:lstStyle/>
          <a:p>
            <a:pPr algn="just"/>
            <a:r>
              <a:rPr lang="en-US" dirty="0"/>
              <a:t>A </a:t>
            </a:r>
            <a:r>
              <a:rPr lang="en-US" b="1" dirty="0"/>
              <a:t>graph</a:t>
            </a:r>
            <a:r>
              <a:rPr lang="en-US" dirty="0"/>
              <a:t> is a group of vertices and edges where an edge connects a pair of vertices whereas a </a:t>
            </a:r>
            <a:r>
              <a:rPr lang="en-US" b="1" dirty="0"/>
              <a:t>tree</a:t>
            </a:r>
            <a:r>
              <a:rPr lang="en-US" dirty="0"/>
              <a:t> is considered as a minimally connected </a:t>
            </a:r>
            <a:r>
              <a:rPr lang="en-US" b="1" dirty="0"/>
              <a:t>graph</a:t>
            </a:r>
            <a:r>
              <a:rPr lang="en-US" dirty="0"/>
              <a:t> which must be connected and free from loops</a:t>
            </a:r>
          </a:p>
        </p:txBody>
      </p:sp>
      <p:sp>
        <p:nvSpPr>
          <p:cNvPr id="6149" name="Rectangle 5"/>
          <p:cNvSpPr>
            <a:spLocks noGrp="1" noChangeArrowheads="1"/>
          </p:cNvSpPr>
          <p:nvPr>
            <p:ph type="title"/>
          </p:nvPr>
        </p:nvSpPr>
        <p:spPr>
          <a:xfrm>
            <a:off x="685800" y="304800"/>
            <a:ext cx="7772400" cy="914400"/>
          </a:xfrm>
          <a:noFill/>
          <a:ln/>
        </p:spPr>
        <p:txBody>
          <a:bodyPr/>
          <a:lstStyle/>
          <a:p>
            <a:r>
              <a:rPr lang="en-US" dirty="0">
                <a:ea typeface="MS Mincho" charset="-128"/>
              </a:rPr>
              <a:t>Trees </a:t>
            </a:r>
            <a:r>
              <a:rPr lang="en-US" dirty="0" err="1">
                <a:ea typeface="MS Mincho" charset="-128"/>
              </a:rPr>
              <a:t>vs</a:t>
            </a:r>
            <a:r>
              <a:rPr lang="en-US" dirty="0">
                <a:ea typeface="MS Mincho" charset="-128"/>
              </a:rPr>
              <a:t> graphs</a:t>
            </a:r>
            <a:endParaRPr lang="en-US" dirty="0"/>
          </a:p>
        </p:txBody>
      </p:sp>
      <p:pic>
        <p:nvPicPr>
          <p:cNvPr id="3074" name="Picture 2" descr="D:\BOU\New Semester\Computer Peripheral\Image\11\Untitled-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886200"/>
            <a:ext cx="409575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286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09600" y="685800"/>
            <a:ext cx="7772400" cy="381000"/>
          </a:xfrm>
        </p:spPr>
        <p:txBody>
          <a:bodyPr/>
          <a:lstStyle/>
          <a:p>
            <a:r>
              <a:rPr lang="en-US">
                <a:cs typeface="Times New Roman" pitchFamily="16" charset="0"/>
              </a:rPr>
              <a:t>Graph terminology</a:t>
            </a:r>
            <a:endParaRPr lang="en-US">
              <a:latin typeface="Courier New" pitchFamily="49" charset="0"/>
              <a:cs typeface="Courier New" pitchFamily="49" charset="0"/>
            </a:endParaRPr>
          </a:p>
        </p:txBody>
      </p:sp>
      <p:sp>
        <p:nvSpPr>
          <p:cNvPr id="8195" name="Rectangle 3"/>
          <p:cNvSpPr>
            <a:spLocks noGrp="1" noChangeArrowheads="1"/>
          </p:cNvSpPr>
          <p:nvPr>
            <p:ph type="body" idx="1"/>
          </p:nvPr>
        </p:nvSpPr>
        <p:spPr>
          <a:xfrm>
            <a:off x="762000" y="1524000"/>
            <a:ext cx="7772400" cy="3886200"/>
          </a:xfrm>
        </p:spPr>
        <p:txBody>
          <a:bodyPr/>
          <a:lstStyle/>
          <a:p>
            <a:r>
              <a:rPr lang="en-US" u="sng">
                <a:cs typeface="Times New Roman" pitchFamily="16" charset="0"/>
              </a:rPr>
              <a:t>Adjacent nodes</a:t>
            </a:r>
            <a:r>
              <a:rPr lang="en-US">
                <a:cs typeface="Times New Roman" pitchFamily="16" charset="0"/>
              </a:rPr>
              <a:t>: two nodes are adjacent if they are connected by an edge</a:t>
            </a:r>
            <a:endParaRPr lang="en-US">
              <a:latin typeface="Courier New" pitchFamily="49" charset="0"/>
              <a:cs typeface="Courier New" pitchFamily="49" charset="0"/>
            </a:endParaRPr>
          </a:p>
          <a:p>
            <a:endParaRPr lang="en-US" u="sng">
              <a:cs typeface="Times New Roman" pitchFamily="16" charset="0"/>
            </a:endParaRPr>
          </a:p>
          <a:p>
            <a:endParaRPr lang="en-US" u="sng">
              <a:cs typeface="Times New Roman" pitchFamily="16" charset="0"/>
            </a:endParaRPr>
          </a:p>
          <a:p>
            <a:r>
              <a:rPr lang="en-US" u="sng">
                <a:cs typeface="Times New Roman" pitchFamily="16" charset="0"/>
              </a:rPr>
              <a:t>Path</a:t>
            </a:r>
            <a:r>
              <a:rPr lang="en-US">
                <a:cs typeface="Times New Roman" pitchFamily="16" charset="0"/>
              </a:rPr>
              <a:t>: a sequence of vertices that connect two nodes in a graph</a:t>
            </a:r>
            <a:endParaRPr lang="en-US">
              <a:latin typeface="Courier New" pitchFamily="49" charset="0"/>
              <a:cs typeface="Courier New" pitchFamily="49" charset="0"/>
            </a:endParaRPr>
          </a:p>
          <a:p>
            <a:r>
              <a:rPr lang="en-US" u="sng">
                <a:cs typeface="Times New Roman" pitchFamily="16" charset="0"/>
              </a:rPr>
              <a:t>Complete graph</a:t>
            </a:r>
            <a:r>
              <a:rPr lang="en-US">
                <a:cs typeface="Times New Roman" pitchFamily="16" charset="0"/>
              </a:rPr>
              <a:t>: a graph in which every vertex is directly connected to every other vertex</a:t>
            </a:r>
            <a:endParaRPr lang="en-US" sz="2800">
              <a:latin typeface="Courier New" pitchFamily="49" charset="0"/>
              <a:cs typeface="Courier New" pitchFamily="49" charset="0"/>
            </a:endParaRPr>
          </a:p>
        </p:txBody>
      </p:sp>
      <p:pic>
        <p:nvPicPr>
          <p:cNvPr id="8196" name="Picture 4" descr="C:\My Documents\308 PowerPoint\Figures\MACJOBS\JPEGS\CHAP09\P551.jpg"/>
          <p:cNvPicPr>
            <a:picLocks noChangeAspect="1" noChangeArrowheads="1"/>
          </p:cNvPicPr>
          <p:nvPr/>
        </p:nvPicPr>
        <p:blipFill>
          <a:blip r:embed="rId2" cstate="print">
            <a:lum bright="-18000"/>
            <a:extLst>
              <a:ext uri="{28A0092B-C50C-407E-A947-70E740481C1C}">
                <a14:useLocalDpi xmlns:a14="http://schemas.microsoft.com/office/drawing/2010/main" val="0"/>
              </a:ext>
            </a:extLst>
          </a:blip>
          <a:srcRect l="40015" t="41249" r="13568" b="49304"/>
          <a:stretch>
            <a:fillRect/>
          </a:stretch>
        </p:blipFill>
        <p:spPr bwMode="auto">
          <a:xfrm>
            <a:off x="2133600" y="2743200"/>
            <a:ext cx="2438400" cy="925513"/>
          </a:xfrm>
          <a:prstGeom prst="rect">
            <a:avLst/>
          </a:prstGeom>
          <a:noFill/>
          <a:extLst>
            <a:ext uri="{909E8E84-426E-40DD-AFC4-6F175D3DCCD1}">
              <a14:hiddenFill xmlns:a14="http://schemas.microsoft.com/office/drawing/2010/main">
                <a:solidFill>
                  <a:srgbClr val="FFFFFF"/>
                </a:solidFill>
              </a14:hiddenFill>
            </a:ext>
          </a:extLst>
        </p:spPr>
      </p:pic>
      <p:sp>
        <p:nvSpPr>
          <p:cNvPr id="8197" name="Text Box 5"/>
          <p:cNvSpPr txBox="1">
            <a:spLocks noChangeArrowheads="1"/>
          </p:cNvSpPr>
          <p:nvPr/>
        </p:nvSpPr>
        <p:spPr bwMode="auto">
          <a:xfrm>
            <a:off x="5257800" y="2895600"/>
            <a:ext cx="23971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dirty="0">
                <a:solidFill>
                  <a:srgbClr val="FFFFFF"/>
                </a:solidFill>
                <a:cs typeface="+mn-cs"/>
              </a:rPr>
              <a:t>5 is adjacent</a:t>
            </a:r>
            <a:r>
              <a:rPr lang="en-US" sz="2000" dirty="0">
                <a:solidFill>
                  <a:srgbClr val="FF9933"/>
                </a:solidFill>
                <a:cs typeface="+mn-cs"/>
              </a:rPr>
              <a:t> to</a:t>
            </a:r>
            <a:r>
              <a:rPr lang="en-US" sz="2000" dirty="0">
                <a:solidFill>
                  <a:srgbClr val="FFFFFF"/>
                </a:solidFill>
                <a:cs typeface="+mn-cs"/>
              </a:rPr>
              <a:t> 7</a:t>
            </a:r>
          </a:p>
          <a:p>
            <a:pPr algn="ctr"/>
            <a:r>
              <a:rPr lang="en-US" sz="2000" dirty="0">
                <a:solidFill>
                  <a:srgbClr val="FFFFFF"/>
                </a:solidFill>
                <a:cs typeface="+mn-cs"/>
              </a:rPr>
              <a:t>7 is adjacent </a:t>
            </a:r>
            <a:r>
              <a:rPr lang="en-US" sz="2000" dirty="0">
                <a:solidFill>
                  <a:srgbClr val="FF9933"/>
                </a:solidFill>
                <a:cs typeface="+mn-cs"/>
              </a:rPr>
              <a:t>from</a:t>
            </a:r>
            <a:r>
              <a:rPr lang="en-US" sz="2000" dirty="0">
                <a:solidFill>
                  <a:srgbClr val="FFFFFF"/>
                </a:solidFill>
                <a:cs typeface="+mn-cs"/>
              </a:rPr>
              <a:t> 5</a:t>
            </a:r>
          </a:p>
        </p:txBody>
      </p:sp>
    </p:spTree>
    <p:extLst>
      <p:ext uri="{BB962C8B-B14F-4D97-AF65-F5344CB8AC3E}">
        <p14:creationId xmlns:p14="http://schemas.microsoft.com/office/powerpoint/2010/main" val="3913282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143000" y="1371600"/>
            <a:ext cx="6781800" cy="1676400"/>
          </a:xfrm>
        </p:spPr>
        <p:txBody>
          <a:bodyPr/>
          <a:lstStyle/>
          <a:p>
            <a:r>
              <a:rPr lang="en-US" sz="2800">
                <a:cs typeface="Times New Roman" pitchFamily="16" charset="0"/>
              </a:rPr>
              <a:t>What is the number of edges in a complete directed graph with N vertices? </a:t>
            </a:r>
            <a:endParaRPr lang="en-US" sz="2800">
              <a:latin typeface="Courier New" pitchFamily="49" charset="0"/>
              <a:cs typeface="Courier New" pitchFamily="49" charset="0"/>
            </a:endParaRPr>
          </a:p>
          <a:p>
            <a:pPr>
              <a:buFontTx/>
              <a:buNone/>
            </a:pPr>
            <a:r>
              <a:rPr lang="en-US" sz="2800">
                <a:cs typeface="Times New Roman" pitchFamily="16" charset="0"/>
              </a:rPr>
              <a:t>		</a:t>
            </a:r>
            <a:r>
              <a:rPr lang="en-US" sz="2400" i="1">
                <a:cs typeface="Times New Roman" pitchFamily="16" charset="0"/>
              </a:rPr>
              <a:t>N * (N-1)</a:t>
            </a:r>
          </a:p>
        </p:txBody>
      </p:sp>
      <p:sp>
        <p:nvSpPr>
          <p:cNvPr id="15364" name="Rectangle 4"/>
          <p:cNvSpPr>
            <a:spLocks noGrp="1" noChangeArrowheads="1"/>
          </p:cNvSpPr>
          <p:nvPr>
            <p:ph type="title"/>
          </p:nvPr>
        </p:nvSpPr>
        <p:spPr>
          <a:xfrm>
            <a:off x="685800" y="609600"/>
            <a:ext cx="7772400" cy="533400"/>
          </a:xfrm>
          <a:noFill/>
          <a:ln/>
        </p:spPr>
        <p:txBody>
          <a:bodyPr/>
          <a:lstStyle/>
          <a:p>
            <a:r>
              <a:rPr lang="en-US" sz="4000">
                <a:cs typeface="Times New Roman" pitchFamily="16" charset="0"/>
              </a:rPr>
              <a:t>Graph terminology (cont.)</a:t>
            </a:r>
            <a:endParaRPr lang="en-US" sz="4000">
              <a:latin typeface="Courier New" pitchFamily="49" charset="0"/>
              <a:cs typeface="Courier New" pitchFamily="49" charset="0"/>
            </a:endParaRPr>
          </a:p>
        </p:txBody>
      </p:sp>
      <p:pic>
        <p:nvPicPr>
          <p:cNvPr id="15365" name="Picture 5" descr="C:\My Documents\308 PowerPoint\Figures\MACJOBS\JPEGS\CHAP09\P553a.jpg"/>
          <p:cNvPicPr>
            <a:picLocks noChangeAspect="1" noChangeArrowheads="1"/>
          </p:cNvPicPr>
          <p:nvPr/>
        </p:nvPicPr>
        <p:blipFill>
          <a:blip r:embed="rId3">
            <a:extLst>
              <a:ext uri="{28A0092B-C50C-407E-A947-70E740481C1C}">
                <a14:useLocalDpi xmlns:a14="http://schemas.microsoft.com/office/drawing/2010/main" val="0"/>
              </a:ext>
            </a:extLst>
          </a:blip>
          <a:srcRect t="19006" r="60785"/>
          <a:stretch>
            <a:fillRect/>
          </a:stretch>
        </p:blipFill>
        <p:spPr bwMode="auto">
          <a:xfrm>
            <a:off x="3962400" y="2514600"/>
            <a:ext cx="4038600" cy="38719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367" name="Object 7"/>
          <p:cNvGraphicFramePr>
            <a:graphicFrameLocks noChangeAspect="1"/>
          </p:cNvGraphicFramePr>
          <p:nvPr/>
        </p:nvGraphicFramePr>
        <p:xfrm>
          <a:off x="1752600" y="3124200"/>
          <a:ext cx="1676400" cy="784225"/>
        </p:xfrm>
        <a:graphic>
          <a:graphicData uri="http://schemas.openxmlformats.org/presentationml/2006/ole">
            <mc:AlternateContent xmlns:mc="http://schemas.openxmlformats.org/markup-compatibility/2006">
              <mc:Choice xmlns:v="urn:schemas-microsoft-com:vml" Requires="v">
                <p:oleObj spid="_x0000_s2062" name="Equation" r:id="rId4" imgW="977760" imgH="457200" progId="Equation.DSMT4">
                  <p:embed/>
                </p:oleObj>
              </mc:Choice>
              <mc:Fallback>
                <p:oleObj name="Equation" r:id="rId4" imgW="97776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3124200"/>
                        <a:ext cx="1676400"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9169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685800" y="1371600"/>
            <a:ext cx="7772400" cy="1524000"/>
          </a:xfrm>
        </p:spPr>
        <p:txBody>
          <a:bodyPr/>
          <a:lstStyle/>
          <a:p>
            <a:r>
              <a:rPr lang="en-US" sz="2800" dirty="0">
                <a:cs typeface="Times New Roman" pitchFamily="16" charset="0"/>
              </a:rPr>
              <a:t>What is the number of edges in a complete undirected graph with N vertices? </a:t>
            </a:r>
            <a:endParaRPr lang="en-US" sz="2800" dirty="0">
              <a:latin typeface="Courier New" pitchFamily="49" charset="0"/>
              <a:cs typeface="Courier New" pitchFamily="49" charset="0"/>
            </a:endParaRPr>
          </a:p>
          <a:p>
            <a:pPr>
              <a:buFontTx/>
              <a:buNone/>
            </a:pPr>
            <a:r>
              <a:rPr lang="en-US" sz="2800" dirty="0">
                <a:ea typeface="MS Mincho" charset="-128"/>
              </a:rPr>
              <a:t>		</a:t>
            </a:r>
            <a:r>
              <a:rPr lang="en-US" sz="2400" i="1" dirty="0">
                <a:ea typeface="MS Mincho" charset="-128"/>
              </a:rPr>
              <a:t>N * (N-1) / 2</a:t>
            </a:r>
            <a:endParaRPr lang="en-US" sz="2800" dirty="0"/>
          </a:p>
        </p:txBody>
      </p:sp>
      <p:sp>
        <p:nvSpPr>
          <p:cNvPr id="16388" name="Rectangle 4"/>
          <p:cNvSpPr>
            <a:spLocks noGrp="1" noChangeArrowheads="1"/>
          </p:cNvSpPr>
          <p:nvPr>
            <p:ph type="title"/>
          </p:nvPr>
        </p:nvSpPr>
        <p:spPr>
          <a:xfrm>
            <a:off x="685800" y="609600"/>
            <a:ext cx="7772400" cy="609600"/>
          </a:xfrm>
          <a:noFill/>
          <a:ln/>
        </p:spPr>
        <p:txBody>
          <a:bodyPr/>
          <a:lstStyle/>
          <a:p>
            <a:r>
              <a:rPr lang="en-US" sz="4000">
                <a:cs typeface="Times New Roman" pitchFamily="16" charset="0"/>
              </a:rPr>
              <a:t>Graph terminology (cont.)</a:t>
            </a:r>
            <a:endParaRPr lang="en-US" sz="4000">
              <a:latin typeface="Courier New" pitchFamily="49" charset="0"/>
              <a:cs typeface="Courier New" pitchFamily="49" charset="0"/>
            </a:endParaRPr>
          </a:p>
        </p:txBody>
      </p:sp>
      <p:pic>
        <p:nvPicPr>
          <p:cNvPr id="16389" name="Picture 5" descr="C:\My Documents\308 PowerPoint\Figures\MACJOBS\JPEGS\CHAP09\P553a.jpg"/>
          <p:cNvPicPr>
            <a:picLocks noChangeAspect="1" noChangeArrowheads="1"/>
          </p:cNvPicPr>
          <p:nvPr/>
        </p:nvPicPr>
        <p:blipFill>
          <a:blip r:embed="rId3" cstate="print">
            <a:extLst>
              <a:ext uri="{28A0092B-C50C-407E-A947-70E740481C1C}">
                <a14:useLocalDpi xmlns:a14="http://schemas.microsoft.com/office/drawing/2010/main" val="0"/>
              </a:ext>
            </a:extLst>
          </a:blip>
          <a:srcRect l="54903"/>
          <a:stretch>
            <a:fillRect/>
          </a:stretch>
        </p:blipFill>
        <p:spPr bwMode="auto">
          <a:xfrm>
            <a:off x="4038600" y="2514600"/>
            <a:ext cx="3775075" cy="3886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390" name="Object 6"/>
          <p:cNvGraphicFramePr>
            <a:graphicFrameLocks noChangeAspect="1"/>
          </p:cNvGraphicFramePr>
          <p:nvPr/>
        </p:nvGraphicFramePr>
        <p:xfrm>
          <a:off x="1752600" y="2971800"/>
          <a:ext cx="1219200" cy="685800"/>
        </p:xfrm>
        <a:graphic>
          <a:graphicData uri="http://schemas.openxmlformats.org/presentationml/2006/ole">
            <mc:AlternateContent xmlns:mc="http://schemas.openxmlformats.org/markup-compatibility/2006">
              <mc:Choice xmlns:v="urn:schemas-microsoft-com:vml" Requires="v">
                <p:oleObj spid="_x0000_s3086" name="Equation" r:id="rId4" imgW="977760" imgH="457200" progId="Equation.DSMT4">
                  <p:embed/>
                </p:oleObj>
              </mc:Choice>
              <mc:Fallback>
                <p:oleObj name="Equation" r:id="rId4" imgW="97776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2971800"/>
                        <a:ext cx="12192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55164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09600" y="1524000"/>
            <a:ext cx="7772400" cy="1066800"/>
          </a:xfrm>
        </p:spPr>
        <p:txBody>
          <a:bodyPr/>
          <a:lstStyle/>
          <a:p>
            <a:r>
              <a:rPr lang="en-US" sz="2800" u="sng">
                <a:ea typeface="MS Mincho" charset="-128"/>
              </a:rPr>
              <a:t>Weighted graph</a:t>
            </a:r>
            <a:r>
              <a:rPr lang="en-US" sz="2800">
                <a:ea typeface="MS Mincho" charset="-128"/>
              </a:rPr>
              <a:t>: a graph in which each edge carries a value</a:t>
            </a:r>
            <a:r>
              <a:rPr lang="en-US" sz="2800"/>
              <a:t> </a:t>
            </a:r>
          </a:p>
        </p:txBody>
      </p:sp>
      <p:sp>
        <p:nvSpPr>
          <p:cNvPr id="10244" name="Rectangle 4"/>
          <p:cNvSpPr>
            <a:spLocks noGrp="1" noChangeArrowheads="1"/>
          </p:cNvSpPr>
          <p:nvPr>
            <p:ph type="title"/>
          </p:nvPr>
        </p:nvSpPr>
        <p:spPr>
          <a:xfrm>
            <a:off x="685800" y="762000"/>
            <a:ext cx="7772400" cy="533400"/>
          </a:xfrm>
          <a:noFill/>
          <a:ln/>
        </p:spPr>
        <p:txBody>
          <a:bodyPr/>
          <a:lstStyle/>
          <a:p>
            <a:r>
              <a:rPr lang="en-US" sz="4000">
                <a:cs typeface="Times New Roman" pitchFamily="16" charset="0"/>
              </a:rPr>
              <a:t>Graph terminology (cont.)</a:t>
            </a:r>
            <a:endParaRPr lang="en-US" sz="4000">
              <a:latin typeface="Courier New" pitchFamily="49" charset="0"/>
              <a:cs typeface="Courier New" pitchFamily="49" charset="0"/>
            </a:endParaRPr>
          </a:p>
        </p:txBody>
      </p:sp>
      <p:pic>
        <p:nvPicPr>
          <p:cNvPr id="10245" name="Picture 5" descr="C:\My Documents\308 PowerPoint\Figures\MACJOBS\JPEGS\CHAP09\P553b.jpg"/>
          <p:cNvPicPr>
            <a:picLocks noChangeAspect="1" noChangeArrowheads="1"/>
          </p:cNvPicPr>
          <p:nvPr/>
        </p:nvPicPr>
        <p:blipFill>
          <a:blip r:embed="rId2" cstate="print">
            <a:lum bright="-12000"/>
            <a:extLst>
              <a:ext uri="{28A0092B-C50C-407E-A947-70E740481C1C}">
                <a14:useLocalDpi xmlns:a14="http://schemas.microsoft.com/office/drawing/2010/main" val="0"/>
              </a:ext>
            </a:extLst>
          </a:blip>
          <a:srcRect/>
          <a:stretch>
            <a:fillRect/>
          </a:stretch>
        </p:blipFill>
        <p:spPr bwMode="auto">
          <a:xfrm>
            <a:off x="1371600" y="2667000"/>
            <a:ext cx="6400800" cy="365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73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420" y="116540"/>
            <a:ext cx="8435400" cy="720100"/>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Graphs</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15</a:t>
            </a:fld>
            <a:endParaRPr lang="en-US" dirty="0">
              <a:solidFill>
                <a:prstClr val="black">
                  <a:tint val="75000"/>
                </a:prstClr>
              </a:solidFill>
            </a:endParaRPr>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5419" y="1484730"/>
            <a:ext cx="8500297" cy="2448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8167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420" y="116540"/>
            <a:ext cx="8435400" cy="720100"/>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Graphs</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16</a:t>
            </a:fld>
            <a:endParaRPr lang="en-US" dirty="0">
              <a:solidFill>
                <a:prstClr val="black">
                  <a:tint val="75000"/>
                </a:prstClr>
              </a:solidFill>
            </a:endParaRPr>
          </a:p>
        </p:txBody>
      </p:sp>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5420" y="1412720"/>
            <a:ext cx="8369907" cy="216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2610" y="3645030"/>
            <a:ext cx="60579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4236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420" y="116540"/>
            <a:ext cx="8435400" cy="720100"/>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Graphs</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17</a:t>
            </a:fld>
            <a:endParaRPr lang="en-US" dirty="0">
              <a:solidFill>
                <a:prstClr val="black">
                  <a:tint val="75000"/>
                </a:prstClr>
              </a:solidFill>
            </a:endParaRPr>
          </a:p>
        </p:txBody>
      </p:sp>
      <p:pic>
        <p:nvPicPr>
          <p:cNvPr id="6148"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5420" y="1484730"/>
            <a:ext cx="8137130" cy="671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680" y="2780910"/>
            <a:ext cx="443865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5479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420" y="116540"/>
            <a:ext cx="8435400" cy="720100"/>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Graphs</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18</a:t>
            </a:fld>
            <a:endParaRPr lang="en-US" dirty="0">
              <a:solidFill>
                <a:prstClr val="black">
                  <a:tint val="75000"/>
                </a:prstClr>
              </a:solidFill>
            </a:endParaRPr>
          </a:p>
        </p:txBody>
      </p:sp>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3410" y="1412720"/>
            <a:ext cx="8497180" cy="621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570" y="2204830"/>
            <a:ext cx="5572125"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4539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420" y="116540"/>
            <a:ext cx="8435400" cy="720100"/>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Graphs</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19</a:t>
            </a:fld>
            <a:endParaRPr lang="en-US" dirty="0">
              <a:solidFill>
                <a:prstClr val="black">
                  <a:tint val="75000"/>
                </a:prstClr>
              </a:solidFill>
            </a:endParaRPr>
          </a:p>
        </p:txBody>
      </p:sp>
      <p:sp>
        <p:nvSpPr>
          <p:cNvPr id="2" name="Content Placeholder 1"/>
          <p:cNvSpPr>
            <a:spLocks noGrp="1"/>
          </p:cNvSpPr>
          <p:nvPr>
            <p:ph idx="1"/>
          </p:nvPr>
        </p:nvSpPr>
        <p:spPr/>
        <p:txBody>
          <a:bodyPr/>
          <a:lstStyle/>
          <a:p>
            <a:endParaRPr lang="en-US" dirty="0"/>
          </a:p>
          <a:p>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845" y="2204830"/>
            <a:ext cx="527685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58" y="1196690"/>
            <a:ext cx="8582025"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1317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3200" y="2362200"/>
            <a:ext cx="3463925" cy="1143000"/>
          </a:xfrm>
        </p:spPr>
        <p:txBody>
          <a:bodyPr/>
          <a:lstStyle/>
          <a:p>
            <a:pPr marL="0" indent="0" algn="ctr">
              <a:buNone/>
            </a:pPr>
            <a:r>
              <a:rPr lang="en-US" sz="6000" dirty="0">
                <a:solidFill>
                  <a:srgbClr val="FF0000"/>
                </a:solidFill>
              </a:rPr>
              <a:t>Graph</a:t>
            </a:r>
          </a:p>
        </p:txBody>
      </p:sp>
      <p:sp>
        <p:nvSpPr>
          <p:cNvPr id="2" name="Slide Number Placeholder 1"/>
          <p:cNvSpPr>
            <a:spLocks noGrp="1"/>
          </p:cNvSpPr>
          <p:nvPr>
            <p:ph type="sldNum" sz="quarter" idx="12"/>
          </p:nvPr>
        </p:nvSpPr>
        <p:spPr/>
        <p:txBody>
          <a:bodyPr/>
          <a:lstStyle/>
          <a:p>
            <a:pPr>
              <a:defRPr/>
            </a:pPr>
            <a:fld id="{B1D62340-A1EA-4CE0-A397-B868A3BF73D1}" type="slidenum">
              <a:rPr lang="en-US" smtClean="0">
                <a:solidFill>
                  <a:prstClr val="black">
                    <a:lumMod val="50000"/>
                    <a:lumOff val="50000"/>
                  </a:prstClr>
                </a:solidFill>
              </a:rPr>
              <a:pPr>
                <a:defRPr/>
              </a:pPr>
              <a:t>2</a:t>
            </a:fld>
            <a:endParaRPr lang="en-US">
              <a:solidFill>
                <a:prstClr val="black">
                  <a:lumMod val="50000"/>
                  <a:lumOff val="50000"/>
                </a:prstClr>
              </a:solidFill>
            </a:endParaRPr>
          </a:p>
        </p:txBody>
      </p:sp>
    </p:spTree>
    <p:extLst>
      <p:ext uri="{BB962C8B-B14F-4D97-AF65-F5344CB8AC3E}">
        <p14:creationId xmlns:p14="http://schemas.microsoft.com/office/powerpoint/2010/main" val="1687706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420" y="116540"/>
            <a:ext cx="8435400" cy="720100"/>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Graphs</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20</a:t>
            </a:fld>
            <a:endParaRPr lang="en-US" dirty="0">
              <a:solidFill>
                <a:prstClr val="black">
                  <a:tint val="75000"/>
                </a:prstClr>
              </a:solidFill>
            </a:endParaRPr>
          </a:p>
        </p:txBody>
      </p:sp>
      <p:pic>
        <p:nvPicPr>
          <p:cNvPr id="921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390" y="1268700"/>
            <a:ext cx="8709671" cy="252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9733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420" y="116540"/>
            <a:ext cx="8435400" cy="720100"/>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Graphs</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21</a:t>
            </a:fld>
            <a:endParaRPr lang="en-US" dirty="0">
              <a:solidFill>
                <a:prstClr val="black">
                  <a:tint val="75000"/>
                </a:prstClr>
              </a:solidFill>
            </a:endParaRPr>
          </a:p>
        </p:txBody>
      </p:sp>
      <p:pic>
        <p:nvPicPr>
          <p:cNvPr id="1024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400" y="1340710"/>
            <a:ext cx="8463780" cy="2376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1855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420" y="116540"/>
            <a:ext cx="8435400" cy="720100"/>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Graphs</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22</a:t>
            </a:fld>
            <a:endParaRPr lang="en-US" dirty="0">
              <a:solidFill>
                <a:prstClr val="black">
                  <a:tint val="75000"/>
                </a:prstClr>
              </a:solidFill>
            </a:endParaRPr>
          </a:p>
        </p:txBody>
      </p:sp>
      <p:pic>
        <p:nvPicPr>
          <p:cNvPr id="1126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400" y="1484730"/>
            <a:ext cx="8424184" cy="432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2397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100" y="274638"/>
            <a:ext cx="7499350" cy="1143000"/>
          </a:xfrm>
        </p:spPr>
        <p:txBody>
          <a:bodyPr>
            <a:normAutofit fontScale="90000"/>
          </a:bodyPr>
          <a:lstStyle/>
          <a:p>
            <a:pPr eaLnBrk="1" hangingPunct="1">
              <a:defRPr/>
            </a:pPr>
            <a:r>
              <a:rPr lang="en-US" dirty="0"/>
              <a:t>Graph Definitions – types of Graphs</a:t>
            </a:r>
          </a:p>
        </p:txBody>
      </p:sp>
      <p:sp>
        <p:nvSpPr>
          <p:cNvPr id="15363" name="Content Placeholder 2"/>
          <p:cNvSpPr>
            <a:spLocks noGrp="1"/>
          </p:cNvSpPr>
          <p:nvPr>
            <p:ph sz="half" idx="1"/>
          </p:nvPr>
        </p:nvSpPr>
        <p:spPr>
          <a:xfrm>
            <a:off x="1143000" y="1295400"/>
            <a:ext cx="4038600" cy="5334000"/>
          </a:xfrm>
          <a:ln w="25400">
            <a:solidFill>
              <a:schemeClr val="accent1"/>
            </a:solidFill>
            <a:miter lim="800000"/>
            <a:headEnd/>
            <a:tailEnd/>
          </a:ln>
        </p:spPr>
        <p:txBody>
          <a:bodyPr/>
          <a:lstStyle/>
          <a:p>
            <a:pPr eaLnBrk="1" hangingPunct="1"/>
            <a:r>
              <a:rPr lang="en-US" sz="2000" b="1" dirty="0">
                <a:solidFill>
                  <a:srgbClr val="7030A0"/>
                </a:solidFill>
              </a:rPr>
              <a:t>A </a:t>
            </a:r>
            <a:r>
              <a:rPr lang="en-US" sz="2000" b="1" u="sng" dirty="0">
                <a:solidFill>
                  <a:srgbClr val="7030A0"/>
                </a:solidFill>
              </a:rPr>
              <a:t>complete undirected </a:t>
            </a:r>
            <a:r>
              <a:rPr lang="en-US" sz="2000" b="1" u="sng" dirty="0" err="1">
                <a:solidFill>
                  <a:srgbClr val="7030A0"/>
                </a:solidFill>
              </a:rPr>
              <a:t>unweighted</a:t>
            </a:r>
            <a:r>
              <a:rPr lang="en-US" sz="2000" b="1" u="sng" dirty="0">
                <a:solidFill>
                  <a:srgbClr val="7030A0"/>
                </a:solidFill>
              </a:rPr>
              <a:t> graph </a:t>
            </a:r>
          </a:p>
          <a:p>
            <a:pPr lvl="1" eaLnBrk="1" hangingPunct="1"/>
            <a:r>
              <a:rPr lang="en-US" sz="2000" dirty="0"/>
              <a:t>is one where there is an edge connecting all possible pairs of vertices in a graph. The complete graph with n vertices is denoted as K</a:t>
            </a:r>
            <a:r>
              <a:rPr lang="en-US" sz="2000" baseline="-25000" dirty="0"/>
              <a:t>n</a:t>
            </a:r>
            <a:r>
              <a:rPr lang="en-US" sz="2000" dirty="0"/>
              <a:t>.</a:t>
            </a:r>
          </a:p>
          <a:p>
            <a:pPr eaLnBrk="1" hangingPunct="1"/>
            <a:endParaRPr lang="en-US" dirty="0"/>
          </a:p>
          <a:p>
            <a:pPr eaLnBrk="1" hangingPunct="1"/>
            <a:endParaRPr lang="en-US" dirty="0"/>
          </a:p>
        </p:txBody>
      </p:sp>
      <p:sp>
        <p:nvSpPr>
          <p:cNvPr id="4" name="Content Placeholder 3"/>
          <p:cNvSpPr>
            <a:spLocks noGrp="1"/>
          </p:cNvSpPr>
          <p:nvPr>
            <p:ph sz="half" idx="2"/>
          </p:nvPr>
        </p:nvSpPr>
        <p:spPr>
          <a:xfrm>
            <a:off x="5334000" y="1295400"/>
            <a:ext cx="3657600" cy="5334000"/>
          </a:xfrm>
          <a:ln w="25400">
            <a:solidFill>
              <a:schemeClr val="accent1"/>
            </a:solidFill>
          </a:ln>
        </p:spPr>
        <p:txBody>
          <a:bodyPr>
            <a:noAutofit/>
          </a:bodyPr>
          <a:lstStyle/>
          <a:p>
            <a:pPr eaLnBrk="1" hangingPunct="1">
              <a:defRPr/>
            </a:pPr>
            <a:r>
              <a:rPr lang="en-US" sz="2400" b="1" dirty="0">
                <a:solidFill>
                  <a:schemeClr val="accent4">
                    <a:lumMod val="75000"/>
                  </a:schemeClr>
                </a:solidFill>
              </a:rPr>
              <a:t>A graph is </a:t>
            </a:r>
            <a:r>
              <a:rPr lang="en-US" sz="2400" b="1" u="sng" dirty="0">
                <a:solidFill>
                  <a:schemeClr val="accent4">
                    <a:lumMod val="75000"/>
                  </a:schemeClr>
                </a:solidFill>
              </a:rPr>
              <a:t>bipartite</a:t>
            </a:r>
            <a:r>
              <a:rPr lang="en-US" sz="2400" b="1" dirty="0">
                <a:solidFill>
                  <a:schemeClr val="accent4">
                    <a:lumMod val="75000"/>
                  </a:schemeClr>
                </a:solidFill>
              </a:rPr>
              <a:t> </a:t>
            </a:r>
          </a:p>
          <a:p>
            <a:pPr lvl="1" eaLnBrk="1" hangingPunct="1">
              <a:defRPr/>
            </a:pPr>
            <a:r>
              <a:rPr lang="en-US" sz="1800" dirty="0"/>
              <a:t>if </a:t>
            </a:r>
            <a:r>
              <a:rPr lang="en-US" sz="1800" i="1" dirty="0"/>
              <a:t>there exists</a:t>
            </a:r>
            <a:r>
              <a:rPr lang="en-US" sz="1800" dirty="0"/>
              <a:t> a way to partition the set of vertices V, in the graph into two sets V</a:t>
            </a:r>
            <a:r>
              <a:rPr lang="en-US" sz="1800" baseline="-25000" dirty="0"/>
              <a:t>1</a:t>
            </a:r>
            <a:r>
              <a:rPr lang="en-US" sz="1800" dirty="0"/>
              <a:t> and V</a:t>
            </a:r>
            <a:r>
              <a:rPr lang="en-US" sz="1800" baseline="-25000" dirty="0"/>
              <a:t>2</a:t>
            </a:r>
            <a:endParaRPr lang="en-US" sz="1800" dirty="0"/>
          </a:p>
          <a:p>
            <a:pPr lvl="1" eaLnBrk="1" hangingPunct="1">
              <a:defRPr/>
            </a:pPr>
            <a:r>
              <a:rPr lang="en-US" sz="1800" dirty="0"/>
              <a:t>where V</a:t>
            </a:r>
            <a:r>
              <a:rPr lang="en-US" sz="1800" baseline="-25000" dirty="0"/>
              <a:t>1</a:t>
            </a:r>
            <a:r>
              <a:rPr lang="en-US" sz="1800" dirty="0"/>
              <a:t> </a:t>
            </a:r>
            <a:r>
              <a:rPr lang="en-US" sz="1800" dirty="0">
                <a:sym typeface="Symbol"/>
              </a:rPr>
              <a:t></a:t>
            </a:r>
            <a:r>
              <a:rPr lang="en-US" sz="1800" dirty="0"/>
              <a:t> V</a:t>
            </a:r>
            <a:r>
              <a:rPr lang="en-US" sz="1800" baseline="-25000" dirty="0"/>
              <a:t>2</a:t>
            </a:r>
            <a:r>
              <a:rPr lang="en-US" sz="1800" dirty="0"/>
              <a:t> = V and V</a:t>
            </a:r>
            <a:r>
              <a:rPr lang="en-US" sz="1800" baseline="-25000" dirty="0"/>
              <a:t>1</a:t>
            </a:r>
            <a:r>
              <a:rPr lang="en-US" sz="1800" dirty="0"/>
              <a:t> </a:t>
            </a:r>
            <a:r>
              <a:rPr lang="en-US" sz="1800" dirty="0">
                <a:sym typeface="Symbol"/>
              </a:rPr>
              <a:t></a:t>
            </a:r>
            <a:r>
              <a:rPr lang="en-US" sz="1800" dirty="0"/>
              <a:t> V</a:t>
            </a:r>
            <a:r>
              <a:rPr lang="en-US" sz="1800" baseline="-25000" dirty="0"/>
              <a:t>2</a:t>
            </a:r>
            <a:r>
              <a:rPr lang="en-US" sz="1800" dirty="0"/>
              <a:t> = </a:t>
            </a:r>
            <a:r>
              <a:rPr lang="en-US" sz="1800" dirty="0">
                <a:sym typeface="Symbol"/>
              </a:rPr>
              <a:t></a:t>
            </a:r>
            <a:r>
              <a:rPr lang="en-US" sz="1800" dirty="0"/>
              <a:t>, such that each edge in E contains one vertex from V</a:t>
            </a:r>
            <a:r>
              <a:rPr lang="en-US" sz="1800" baseline="-25000" dirty="0"/>
              <a:t>1</a:t>
            </a:r>
            <a:r>
              <a:rPr lang="en-US" sz="1800" dirty="0"/>
              <a:t> and the other vertex from V</a:t>
            </a:r>
            <a:r>
              <a:rPr lang="en-US" sz="1800" baseline="-25000" dirty="0"/>
              <a:t>2</a:t>
            </a:r>
            <a:r>
              <a:rPr lang="en-US" sz="1800" dirty="0"/>
              <a:t>.</a:t>
            </a:r>
          </a:p>
        </p:txBody>
      </p:sp>
      <p:pic>
        <p:nvPicPr>
          <p:cNvPr id="15365" name="Picture 4" descr="complete_graph.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9875" y="3581400"/>
            <a:ext cx="310832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5" descr="bipartitie_graph.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4038600"/>
            <a:ext cx="2667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7126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100" y="274638"/>
            <a:ext cx="7499350" cy="1143000"/>
          </a:xfrm>
        </p:spPr>
        <p:txBody>
          <a:bodyPr>
            <a:normAutofit fontScale="90000"/>
          </a:bodyPr>
          <a:lstStyle/>
          <a:p>
            <a:pPr eaLnBrk="1" hangingPunct="1">
              <a:defRPr/>
            </a:pPr>
            <a:r>
              <a:rPr lang="en-US" dirty="0"/>
              <a:t>Graph Definitions – types of graphs</a:t>
            </a:r>
          </a:p>
        </p:txBody>
      </p:sp>
      <p:sp>
        <p:nvSpPr>
          <p:cNvPr id="16387" name="Content Placeholder 2"/>
          <p:cNvSpPr>
            <a:spLocks noGrp="1"/>
          </p:cNvSpPr>
          <p:nvPr>
            <p:ph sz="half" idx="1"/>
          </p:nvPr>
        </p:nvSpPr>
        <p:spPr>
          <a:xfrm>
            <a:off x="2819400" y="1295400"/>
            <a:ext cx="4038600" cy="5334000"/>
          </a:xfrm>
          <a:ln w="25400">
            <a:solidFill>
              <a:schemeClr val="accent1"/>
            </a:solidFill>
            <a:miter lim="800000"/>
            <a:headEnd/>
            <a:tailEnd/>
          </a:ln>
        </p:spPr>
        <p:txBody>
          <a:bodyPr/>
          <a:lstStyle/>
          <a:p>
            <a:pPr eaLnBrk="1" hangingPunct="1"/>
            <a:r>
              <a:rPr lang="en-US" sz="2000" b="1" u="sng">
                <a:solidFill>
                  <a:srgbClr val="7030A0"/>
                </a:solidFill>
              </a:rPr>
              <a:t>Complete bipartite graph </a:t>
            </a:r>
          </a:p>
          <a:p>
            <a:pPr lvl="1" eaLnBrk="1" hangingPunct="1"/>
            <a:r>
              <a:rPr lang="en-US" sz="2000"/>
              <a:t>A complete bipartite graph on m and n vertices is denoted by K</a:t>
            </a:r>
            <a:r>
              <a:rPr lang="en-US" sz="2000" baseline="-25000"/>
              <a:t>m,n</a:t>
            </a:r>
            <a:r>
              <a:rPr lang="en-US" sz="2000"/>
              <a:t> and consists of m+n vertices, with each of the first m vertices connected to all of the other n vertices, and no other vertices.</a:t>
            </a:r>
          </a:p>
          <a:p>
            <a:pPr eaLnBrk="1" hangingPunct="1"/>
            <a:endParaRPr lang="en-US"/>
          </a:p>
          <a:p>
            <a:pPr eaLnBrk="1" hangingPunct="1"/>
            <a:endParaRPr lang="en-US"/>
          </a:p>
        </p:txBody>
      </p:sp>
      <p:pic>
        <p:nvPicPr>
          <p:cNvPr id="16388" name="Picture 4" descr="complete_graph.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4343400"/>
            <a:ext cx="3108325"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3857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100" y="274638"/>
            <a:ext cx="7499350" cy="1143000"/>
          </a:xfrm>
        </p:spPr>
        <p:txBody>
          <a:bodyPr/>
          <a:lstStyle/>
          <a:p>
            <a:pPr eaLnBrk="1" hangingPunct="1">
              <a:defRPr/>
            </a:pPr>
            <a:r>
              <a:rPr lang="en-US" dirty="0"/>
              <a:t>Graph Definitions – graph terms</a:t>
            </a:r>
          </a:p>
        </p:txBody>
      </p:sp>
      <p:sp>
        <p:nvSpPr>
          <p:cNvPr id="17411" name="Content Placeholder 2"/>
          <p:cNvSpPr>
            <a:spLocks noGrp="1"/>
          </p:cNvSpPr>
          <p:nvPr>
            <p:ph sz="half" idx="1"/>
          </p:nvPr>
        </p:nvSpPr>
        <p:spPr>
          <a:xfrm>
            <a:off x="1143000" y="1295400"/>
            <a:ext cx="3810000" cy="3200400"/>
          </a:xfrm>
          <a:ln w="25400">
            <a:solidFill>
              <a:schemeClr val="accent1"/>
            </a:solidFill>
            <a:miter lim="800000"/>
            <a:headEnd/>
            <a:tailEnd/>
          </a:ln>
        </p:spPr>
        <p:txBody>
          <a:bodyPr/>
          <a:lstStyle/>
          <a:p>
            <a:pPr eaLnBrk="1" hangingPunct="1"/>
            <a:r>
              <a:rPr lang="en-US" sz="2000" b="1">
                <a:solidFill>
                  <a:srgbClr val="7030A0"/>
                </a:solidFill>
              </a:rPr>
              <a:t>A </a:t>
            </a:r>
            <a:r>
              <a:rPr lang="en-US" sz="2000" b="1" u="sng">
                <a:solidFill>
                  <a:srgbClr val="7030A0"/>
                </a:solidFill>
              </a:rPr>
              <a:t>path</a:t>
            </a:r>
          </a:p>
          <a:p>
            <a:pPr lvl="1" eaLnBrk="1" hangingPunct="1"/>
            <a:r>
              <a:rPr lang="en-US" sz="1800"/>
              <a:t>A path of length n from vertex v</a:t>
            </a:r>
            <a:r>
              <a:rPr lang="en-US" sz="1800" baseline="-25000"/>
              <a:t>0</a:t>
            </a:r>
            <a:r>
              <a:rPr lang="en-US" sz="1800"/>
              <a:t> to vertex v</a:t>
            </a:r>
            <a:r>
              <a:rPr lang="en-US" sz="1800" baseline="-25000"/>
              <a:t>n</a:t>
            </a:r>
            <a:r>
              <a:rPr lang="en-US" sz="1800"/>
              <a:t> is an alternating sequence of n+1 vertices and n edges beginning with vertex v</a:t>
            </a:r>
            <a:r>
              <a:rPr lang="en-US" sz="1800" baseline="-25000"/>
              <a:t>0</a:t>
            </a:r>
            <a:r>
              <a:rPr lang="en-US" sz="1800"/>
              <a:t> and ending with vertex v</a:t>
            </a:r>
            <a:r>
              <a:rPr lang="en-US" sz="1800" baseline="-25000"/>
              <a:t>n</a:t>
            </a:r>
            <a:r>
              <a:rPr lang="en-US" sz="1800"/>
              <a:t> in which edge e</a:t>
            </a:r>
            <a:r>
              <a:rPr lang="en-US" sz="1800" baseline="-25000"/>
              <a:t>i</a:t>
            </a:r>
            <a:r>
              <a:rPr lang="en-US" sz="1800"/>
              <a:t> </a:t>
            </a:r>
            <a:r>
              <a:rPr lang="en-US" sz="1800" b="1" i="1"/>
              <a:t>is incident upon </a:t>
            </a:r>
            <a:r>
              <a:rPr lang="en-US" sz="1800"/>
              <a:t>vertices v</a:t>
            </a:r>
            <a:r>
              <a:rPr lang="en-US" sz="1800" baseline="-25000"/>
              <a:t>i-1</a:t>
            </a:r>
            <a:r>
              <a:rPr lang="en-US" sz="1800"/>
              <a:t> and v</a:t>
            </a:r>
            <a:r>
              <a:rPr lang="en-US" sz="1800" baseline="-25000"/>
              <a:t>i</a:t>
            </a:r>
            <a:r>
              <a:rPr lang="en-US" sz="1800"/>
              <a:t>. </a:t>
            </a:r>
          </a:p>
          <a:p>
            <a:pPr lvl="2" eaLnBrk="1" hangingPunct="1"/>
            <a:r>
              <a:rPr lang="en-US" sz="1400"/>
              <a:t>(The order in which these are connected matters for a path in a directed graph in the natural way.)</a:t>
            </a:r>
          </a:p>
          <a:p>
            <a:pPr eaLnBrk="1" hangingPunct="1"/>
            <a:endParaRPr lang="en-US"/>
          </a:p>
        </p:txBody>
      </p:sp>
      <p:sp>
        <p:nvSpPr>
          <p:cNvPr id="4" name="Content Placeholder 3"/>
          <p:cNvSpPr>
            <a:spLocks noGrp="1"/>
          </p:cNvSpPr>
          <p:nvPr>
            <p:ph sz="half" idx="2"/>
          </p:nvPr>
        </p:nvSpPr>
        <p:spPr>
          <a:xfrm>
            <a:off x="1143000" y="4800600"/>
            <a:ext cx="3810000" cy="1828800"/>
          </a:xfrm>
          <a:ln w="25400">
            <a:solidFill>
              <a:schemeClr val="accent1"/>
            </a:solidFill>
          </a:ln>
        </p:spPr>
        <p:txBody>
          <a:bodyPr>
            <a:noAutofit/>
          </a:bodyPr>
          <a:lstStyle/>
          <a:p>
            <a:pPr eaLnBrk="1" hangingPunct="1">
              <a:defRPr/>
            </a:pPr>
            <a:r>
              <a:rPr lang="en-US" sz="2400" b="1" dirty="0">
                <a:solidFill>
                  <a:schemeClr val="accent4">
                    <a:lumMod val="75000"/>
                  </a:schemeClr>
                </a:solidFill>
              </a:rPr>
              <a:t>A </a:t>
            </a:r>
            <a:r>
              <a:rPr lang="en-US" sz="2400" b="1" u="sng" dirty="0">
                <a:solidFill>
                  <a:schemeClr val="accent4">
                    <a:lumMod val="75000"/>
                  </a:schemeClr>
                </a:solidFill>
              </a:rPr>
              <a:t>connected graph</a:t>
            </a:r>
          </a:p>
          <a:p>
            <a:pPr lvl="1" eaLnBrk="1" hangingPunct="1">
              <a:defRPr/>
            </a:pPr>
            <a:r>
              <a:rPr lang="en-US" sz="1800" dirty="0"/>
              <a:t>A connected graph is one where any pair of vertices in the graph is connected by at least one path. </a:t>
            </a:r>
          </a:p>
        </p:txBody>
      </p:sp>
      <p:pic>
        <p:nvPicPr>
          <p:cNvPr id="17413" name="Picture 8" descr="MS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981200"/>
            <a:ext cx="4403725" cy="355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5090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100" y="76200"/>
            <a:ext cx="7499350" cy="1143000"/>
          </a:xfrm>
        </p:spPr>
        <p:txBody>
          <a:bodyPr>
            <a:normAutofit fontScale="90000"/>
          </a:bodyPr>
          <a:lstStyle/>
          <a:p>
            <a:pPr eaLnBrk="1" hangingPunct="1">
              <a:defRPr/>
            </a:pPr>
            <a:r>
              <a:rPr lang="en-US" dirty="0"/>
              <a:t>Graph Definitions – types of Graphs</a:t>
            </a:r>
          </a:p>
        </p:txBody>
      </p:sp>
      <p:sp>
        <p:nvSpPr>
          <p:cNvPr id="3" name="Content Placeholder 2"/>
          <p:cNvSpPr>
            <a:spLocks noGrp="1"/>
          </p:cNvSpPr>
          <p:nvPr>
            <p:ph sz="half" idx="1"/>
          </p:nvPr>
        </p:nvSpPr>
        <p:spPr>
          <a:xfrm>
            <a:off x="1143000" y="1143000"/>
            <a:ext cx="4038600" cy="2819400"/>
          </a:xfrm>
          <a:ln w="25400">
            <a:solidFill>
              <a:schemeClr val="accent1"/>
            </a:solidFill>
          </a:ln>
        </p:spPr>
        <p:txBody>
          <a:bodyPr>
            <a:normAutofit lnSpcReduction="10000"/>
          </a:bodyPr>
          <a:lstStyle/>
          <a:p>
            <a:pPr eaLnBrk="1" hangingPunct="1">
              <a:defRPr/>
            </a:pPr>
            <a:r>
              <a:rPr lang="en-US" sz="2000" b="1" dirty="0">
                <a:solidFill>
                  <a:srgbClr val="7030A0"/>
                </a:solidFill>
              </a:rPr>
              <a:t>A </a:t>
            </a:r>
            <a:r>
              <a:rPr lang="en-US" sz="2000" b="1" u="sng" dirty="0">
                <a:solidFill>
                  <a:srgbClr val="7030A0"/>
                </a:solidFill>
              </a:rPr>
              <a:t>weighted graph</a:t>
            </a:r>
          </a:p>
          <a:p>
            <a:pPr lvl="1" eaLnBrk="1" hangingPunct="1">
              <a:defRPr/>
            </a:pPr>
            <a:r>
              <a:rPr lang="en-US" sz="2000" dirty="0"/>
              <a:t>A </a:t>
            </a:r>
            <a:r>
              <a:rPr lang="en-US" sz="2000" b="1" dirty="0"/>
              <a:t>weighted graph</a:t>
            </a:r>
            <a:r>
              <a:rPr lang="en-US" sz="2000" dirty="0"/>
              <a:t> associates a label (</a:t>
            </a:r>
            <a:r>
              <a:rPr lang="en-US" sz="2000" b="1" dirty="0"/>
              <a:t>weight</a:t>
            </a:r>
            <a:r>
              <a:rPr lang="en-US" sz="2000" dirty="0"/>
              <a:t>) with every edge in the graph. </a:t>
            </a:r>
          </a:p>
          <a:p>
            <a:pPr lvl="1" eaLnBrk="1" hangingPunct="1">
              <a:defRPr/>
            </a:pPr>
            <a:r>
              <a:rPr lang="en-US" sz="2000" dirty="0"/>
              <a:t>The </a:t>
            </a:r>
            <a:r>
              <a:rPr lang="en-US" sz="2000" b="1" dirty="0"/>
              <a:t>weight of a path</a:t>
            </a:r>
            <a:r>
              <a:rPr lang="en-US" sz="2000" dirty="0"/>
              <a:t> or the </a:t>
            </a:r>
            <a:r>
              <a:rPr lang="en-US" sz="2000" b="1" dirty="0"/>
              <a:t>weight of a tree</a:t>
            </a:r>
            <a:r>
              <a:rPr lang="en-US" sz="2000" dirty="0"/>
              <a:t> in a weighted graph is the sum of the weights of the selected edges.</a:t>
            </a:r>
            <a:endParaRPr lang="en-US" dirty="0"/>
          </a:p>
        </p:txBody>
      </p:sp>
      <p:sp>
        <p:nvSpPr>
          <p:cNvPr id="4" name="Content Placeholder 3"/>
          <p:cNvSpPr>
            <a:spLocks noGrp="1"/>
          </p:cNvSpPr>
          <p:nvPr>
            <p:ph sz="half" idx="2"/>
          </p:nvPr>
        </p:nvSpPr>
        <p:spPr>
          <a:xfrm>
            <a:off x="5334000" y="1143000"/>
            <a:ext cx="3657600" cy="2819400"/>
          </a:xfrm>
          <a:ln w="25400">
            <a:solidFill>
              <a:schemeClr val="accent1"/>
            </a:solidFill>
          </a:ln>
        </p:spPr>
        <p:txBody>
          <a:bodyPr>
            <a:noAutofit/>
          </a:bodyPr>
          <a:lstStyle/>
          <a:p>
            <a:pPr eaLnBrk="1" hangingPunct="1">
              <a:defRPr/>
            </a:pPr>
            <a:r>
              <a:rPr lang="en-US" sz="2400" b="1" dirty="0">
                <a:solidFill>
                  <a:schemeClr val="accent4">
                    <a:lumMod val="75000"/>
                  </a:schemeClr>
                </a:solidFill>
              </a:rPr>
              <a:t>The function dist(</a:t>
            </a:r>
            <a:r>
              <a:rPr lang="en-US" sz="2400" b="1" dirty="0" err="1">
                <a:solidFill>
                  <a:schemeClr val="accent4">
                    <a:lumMod val="75000"/>
                  </a:schemeClr>
                </a:solidFill>
              </a:rPr>
              <a:t>v,w</a:t>
            </a:r>
            <a:r>
              <a:rPr lang="en-US" sz="2400" b="1" dirty="0">
                <a:solidFill>
                  <a:schemeClr val="accent4">
                    <a:lumMod val="75000"/>
                  </a:schemeClr>
                </a:solidFill>
              </a:rPr>
              <a:t>)</a:t>
            </a:r>
          </a:p>
          <a:p>
            <a:pPr lvl="1" eaLnBrk="1" hangingPunct="1">
              <a:defRPr/>
            </a:pPr>
            <a:r>
              <a:rPr lang="en-US" sz="2000" dirty="0"/>
              <a:t>The function dist(v, w), where v and w are two vertices in a graph,  is defined as the length of the shortest </a:t>
            </a:r>
            <a:r>
              <a:rPr lang="en-US" sz="2000" b="1" dirty="0"/>
              <a:t>path</a:t>
            </a:r>
            <a:r>
              <a:rPr lang="en-US" sz="2000" dirty="0"/>
              <a:t> from v to w.</a:t>
            </a:r>
          </a:p>
          <a:p>
            <a:pPr lvl="2" eaLnBrk="1" hangingPunct="1">
              <a:defRPr/>
            </a:pPr>
            <a:r>
              <a:rPr lang="en-US" sz="1600" dirty="0"/>
              <a:t>dist(</a:t>
            </a:r>
            <a:r>
              <a:rPr lang="en-US" sz="1600" dirty="0" err="1"/>
              <a:t>b,e</a:t>
            </a:r>
            <a:r>
              <a:rPr lang="en-US" sz="1600" dirty="0"/>
              <a:t>) = 8</a:t>
            </a:r>
          </a:p>
        </p:txBody>
      </p:sp>
      <p:pic>
        <p:nvPicPr>
          <p:cNvPr id="18437" name="Picture 6" descr="smallervertexgraphweighte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4191000"/>
            <a:ext cx="44386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5024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100" y="76200"/>
            <a:ext cx="7499350" cy="1143000"/>
          </a:xfrm>
        </p:spPr>
        <p:txBody>
          <a:bodyPr>
            <a:normAutofit fontScale="90000"/>
          </a:bodyPr>
          <a:lstStyle/>
          <a:p>
            <a:pPr eaLnBrk="1" hangingPunct="1">
              <a:defRPr/>
            </a:pPr>
            <a:r>
              <a:rPr lang="en-US" dirty="0"/>
              <a:t>Graph Definitions – types of Graphs</a:t>
            </a:r>
          </a:p>
        </p:txBody>
      </p:sp>
      <p:sp>
        <p:nvSpPr>
          <p:cNvPr id="19459" name="Content Placeholder 2"/>
          <p:cNvSpPr>
            <a:spLocks noGrp="1"/>
          </p:cNvSpPr>
          <p:nvPr>
            <p:ph sz="half" idx="1"/>
          </p:nvPr>
        </p:nvSpPr>
        <p:spPr>
          <a:xfrm>
            <a:off x="1143000" y="1143000"/>
            <a:ext cx="3505200" cy="2971800"/>
          </a:xfrm>
          <a:ln w="25400">
            <a:solidFill>
              <a:schemeClr val="accent1"/>
            </a:solidFill>
            <a:miter lim="800000"/>
            <a:headEnd/>
            <a:tailEnd/>
          </a:ln>
        </p:spPr>
        <p:txBody>
          <a:bodyPr/>
          <a:lstStyle/>
          <a:p>
            <a:pPr eaLnBrk="1" hangingPunct="1"/>
            <a:r>
              <a:rPr lang="en-US" sz="2000" b="1">
                <a:solidFill>
                  <a:srgbClr val="7030A0"/>
                </a:solidFill>
              </a:rPr>
              <a:t>A </a:t>
            </a:r>
            <a:r>
              <a:rPr lang="en-US" sz="2000" b="1" u="sng">
                <a:solidFill>
                  <a:srgbClr val="7030A0"/>
                </a:solidFill>
              </a:rPr>
              <a:t>subgraph</a:t>
            </a:r>
          </a:p>
          <a:p>
            <a:pPr lvl="1" eaLnBrk="1" hangingPunct="1"/>
            <a:r>
              <a:rPr lang="en-US" sz="2000"/>
              <a:t>A graph G'= (V', E') is a subgraph of G = (V, E) if V' </a:t>
            </a:r>
            <a:r>
              <a:rPr lang="en-US" sz="2000">
                <a:sym typeface="Symbol" pitchFamily="18" charset="2"/>
              </a:rPr>
              <a:t></a:t>
            </a:r>
            <a:r>
              <a:rPr lang="en-US" sz="2000"/>
              <a:t> V,  E' </a:t>
            </a:r>
            <a:r>
              <a:rPr lang="en-US" sz="2000">
                <a:sym typeface="Symbol" pitchFamily="18" charset="2"/>
              </a:rPr>
              <a:t></a:t>
            </a:r>
            <a:r>
              <a:rPr lang="en-US" sz="2000"/>
              <a:t> E, and for every edge e' </a:t>
            </a:r>
            <a:r>
              <a:rPr lang="en-US" sz="2000">
                <a:sym typeface="Symbol" pitchFamily="18" charset="2"/>
              </a:rPr>
              <a:t></a:t>
            </a:r>
            <a:r>
              <a:rPr lang="en-US" sz="2000"/>
              <a:t> E', if e' is incident on v' and w', then both of these vertices is contained in V'.</a:t>
            </a:r>
          </a:p>
        </p:txBody>
      </p:sp>
      <p:pic>
        <p:nvPicPr>
          <p:cNvPr id="19460" name="Picture 6" descr="smallervertexgraphweighte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05350" y="4191000"/>
            <a:ext cx="44386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7" descr="subgraph.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285875"/>
            <a:ext cx="2200275"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659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100" y="76200"/>
            <a:ext cx="7499350" cy="1143000"/>
          </a:xfrm>
        </p:spPr>
        <p:txBody>
          <a:bodyPr>
            <a:normAutofit fontScale="90000"/>
          </a:bodyPr>
          <a:lstStyle/>
          <a:p>
            <a:pPr eaLnBrk="1" hangingPunct="1">
              <a:defRPr/>
            </a:pPr>
            <a:r>
              <a:rPr lang="en-US" dirty="0"/>
              <a:t>Graph Definitions – types of Graphs</a:t>
            </a:r>
          </a:p>
        </p:txBody>
      </p:sp>
      <p:sp>
        <p:nvSpPr>
          <p:cNvPr id="20483" name="Content Placeholder 2"/>
          <p:cNvSpPr>
            <a:spLocks noGrp="1"/>
          </p:cNvSpPr>
          <p:nvPr>
            <p:ph sz="half" idx="1"/>
          </p:nvPr>
        </p:nvSpPr>
        <p:spPr>
          <a:xfrm>
            <a:off x="1143000" y="1219200"/>
            <a:ext cx="7848600" cy="1676400"/>
          </a:xfrm>
          <a:ln w="25400">
            <a:solidFill>
              <a:schemeClr val="accent1"/>
            </a:solidFill>
            <a:miter lim="800000"/>
            <a:headEnd/>
            <a:tailEnd/>
          </a:ln>
        </p:spPr>
        <p:txBody>
          <a:bodyPr/>
          <a:lstStyle/>
          <a:p>
            <a:pPr eaLnBrk="1" hangingPunct="1"/>
            <a:r>
              <a:rPr lang="en-US" sz="2000" b="1" dirty="0">
                <a:solidFill>
                  <a:srgbClr val="7030A0"/>
                </a:solidFill>
              </a:rPr>
              <a:t>A </a:t>
            </a:r>
            <a:r>
              <a:rPr lang="en-US" sz="2000" b="1" u="sng" dirty="0">
                <a:solidFill>
                  <a:srgbClr val="7030A0"/>
                </a:solidFill>
              </a:rPr>
              <a:t>simple path</a:t>
            </a:r>
          </a:p>
          <a:p>
            <a:pPr lvl="1" eaLnBrk="1" hangingPunct="1"/>
            <a:r>
              <a:rPr lang="en-US" sz="2000" dirty="0"/>
              <a:t>A simple path is one that contains                                               no repeated vertices.</a:t>
            </a:r>
          </a:p>
        </p:txBody>
      </p:sp>
      <p:sp>
        <p:nvSpPr>
          <p:cNvPr id="20484" name="Content Placeholder 2"/>
          <p:cNvSpPr>
            <a:spLocks noGrp="1"/>
          </p:cNvSpPr>
          <p:nvPr>
            <p:ph sz="half" idx="1"/>
          </p:nvPr>
        </p:nvSpPr>
        <p:spPr>
          <a:xfrm>
            <a:off x="1143000" y="3429000"/>
            <a:ext cx="7848600" cy="2514600"/>
          </a:xfrm>
          <a:ln w="25400">
            <a:solidFill>
              <a:schemeClr val="accent1"/>
            </a:solidFill>
            <a:miter lim="800000"/>
            <a:headEnd/>
            <a:tailEnd/>
          </a:ln>
        </p:spPr>
        <p:txBody>
          <a:bodyPr/>
          <a:lstStyle/>
          <a:p>
            <a:pPr eaLnBrk="1" hangingPunct="1"/>
            <a:r>
              <a:rPr lang="en-US" sz="2000" b="1" dirty="0">
                <a:solidFill>
                  <a:srgbClr val="7030A0"/>
                </a:solidFill>
              </a:rPr>
              <a:t>A </a:t>
            </a:r>
            <a:r>
              <a:rPr lang="en-US" sz="2000" b="1" u="sng" dirty="0">
                <a:solidFill>
                  <a:srgbClr val="7030A0"/>
                </a:solidFill>
              </a:rPr>
              <a:t>cycle</a:t>
            </a:r>
          </a:p>
          <a:p>
            <a:pPr lvl="1" eaLnBrk="1" hangingPunct="1"/>
            <a:r>
              <a:rPr lang="en-US" sz="2000" dirty="0"/>
              <a:t>A path of non-zero length from                                                  and to the same vertex with no                                                 repeated edges.</a:t>
            </a:r>
          </a:p>
          <a:p>
            <a:pPr eaLnBrk="1" hangingPunct="1"/>
            <a:r>
              <a:rPr lang="en-US" sz="2000" b="1" dirty="0">
                <a:solidFill>
                  <a:srgbClr val="7030A0"/>
                </a:solidFill>
              </a:rPr>
              <a:t>A </a:t>
            </a:r>
            <a:r>
              <a:rPr lang="en-US" sz="2000" b="1" u="sng" dirty="0">
                <a:solidFill>
                  <a:srgbClr val="7030A0"/>
                </a:solidFill>
              </a:rPr>
              <a:t>simple cycle</a:t>
            </a:r>
          </a:p>
          <a:p>
            <a:pPr lvl="1" eaLnBrk="1" hangingPunct="1"/>
            <a:r>
              <a:rPr lang="en-US" sz="2000" dirty="0"/>
              <a:t>A cycle with no repeated vertices                                           except for the first and last one.</a:t>
            </a:r>
          </a:p>
          <a:p>
            <a:pPr eaLnBrk="1" hangingPunct="1">
              <a:buFont typeface="Wingdings 2" pitchFamily="18" charset="2"/>
              <a:buNone/>
            </a:pPr>
            <a:endParaRPr lang="en-US" dirty="0"/>
          </a:p>
        </p:txBody>
      </p:sp>
      <p:sp>
        <p:nvSpPr>
          <p:cNvPr id="11" name="Oval 10"/>
          <p:cNvSpPr/>
          <p:nvPr/>
        </p:nvSpPr>
        <p:spPr>
          <a:xfrm>
            <a:off x="5867400" y="12954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6</a:t>
            </a:r>
          </a:p>
        </p:txBody>
      </p:sp>
      <p:sp>
        <p:nvSpPr>
          <p:cNvPr id="12" name="Oval 11"/>
          <p:cNvSpPr/>
          <p:nvPr/>
        </p:nvSpPr>
        <p:spPr>
          <a:xfrm>
            <a:off x="6477000" y="16002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4</a:t>
            </a:r>
          </a:p>
        </p:txBody>
      </p:sp>
      <p:sp>
        <p:nvSpPr>
          <p:cNvPr id="13" name="Oval 12"/>
          <p:cNvSpPr/>
          <p:nvPr/>
        </p:nvSpPr>
        <p:spPr>
          <a:xfrm>
            <a:off x="7391400" y="15240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5</a:t>
            </a:r>
          </a:p>
        </p:txBody>
      </p:sp>
      <p:sp>
        <p:nvSpPr>
          <p:cNvPr id="14" name="Oval 13"/>
          <p:cNvSpPr/>
          <p:nvPr/>
        </p:nvSpPr>
        <p:spPr>
          <a:xfrm>
            <a:off x="8077200" y="20574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1</a:t>
            </a:r>
          </a:p>
        </p:txBody>
      </p:sp>
      <p:sp>
        <p:nvSpPr>
          <p:cNvPr id="15" name="Oval 14"/>
          <p:cNvSpPr/>
          <p:nvPr/>
        </p:nvSpPr>
        <p:spPr>
          <a:xfrm>
            <a:off x="7391400" y="24384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2</a:t>
            </a:r>
          </a:p>
        </p:txBody>
      </p:sp>
      <p:sp>
        <p:nvSpPr>
          <p:cNvPr id="16" name="Oval 15"/>
          <p:cNvSpPr/>
          <p:nvPr/>
        </p:nvSpPr>
        <p:spPr>
          <a:xfrm>
            <a:off x="6553200" y="23622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3</a:t>
            </a:r>
          </a:p>
        </p:txBody>
      </p:sp>
      <p:cxnSp>
        <p:nvCxnSpPr>
          <p:cNvPr id="18" name="Straight Connector 17"/>
          <p:cNvCxnSpPr>
            <a:stCxn id="12" idx="6"/>
            <a:endCxn id="13" idx="2"/>
          </p:cNvCxnSpPr>
          <p:nvPr/>
        </p:nvCxnSpPr>
        <p:spPr>
          <a:xfrm flipV="1">
            <a:off x="6858000" y="1714500"/>
            <a:ext cx="533400" cy="76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3" idx="5"/>
            <a:endCxn id="14" idx="1"/>
          </p:cNvCxnSpPr>
          <p:nvPr/>
        </p:nvCxnSpPr>
        <p:spPr>
          <a:xfrm rot="16200000" flipH="1">
            <a:off x="7793038" y="1773238"/>
            <a:ext cx="263525" cy="41592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4" idx="3"/>
            <a:endCxn id="15" idx="7"/>
          </p:cNvCxnSpPr>
          <p:nvPr/>
        </p:nvCxnSpPr>
        <p:spPr>
          <a:xfrm rot="5400000">
            <a:off x="7869238" y="2230438"/>
            <a:ext cx="111125" cy="415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5" idx="0"/>
            <a:endCxn id="13" idx="4"/>
          </p:cNvCxnSpPr>
          <p:nvPr/>
        </p:nvCxnSpPr>
        <p:spPr>
          <a:xfrm rot="5400000" flipH="1" flipV="1">
            <a:off x="7315200" y="2171700"/>
            <a:ext cx="533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5" idx="2"/>
            <a:endCxn id="16" idx="6"/>
          </p:cNvCxnSpPr>
          <p:nvPr/>
        </p:nvCxnSpPr>
        <p:spPr>
          <a:xfrm rot="10800000">
            <a:off x="6934200" y="2552700"/>
            <a:ext cx="457200" cy="76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0"/>
            <a:endCxn id="12" idx="4"/>
          </p:cNvCxnSpPr>
          <p:nvPr/>
        </p:nvCxnSpPr>
        <p:spPr>
          <a:xfrm rot="16200000" flipV="1">
            <a:off x="6515100" y="2133600"/>
            <a:ext cx="381000" cy="76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2" idx="2"/>
            <a:endCxn id="11" idx="5"/>
          </p:cNvCxnSpPr>
          <p:nvPr/>
        </p:nvCxnSpPr>
        <p:spPr>
          <a:xfrm rot="10800000">
            <a:off x="6192838" y="1620838"/>
            <a:ext cx="284162" cy="16986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6151563" y="37338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6</a:t>
            </a:r>
          </a:p>
        </p:txBody>
      </p:sp>
      <p:sp>
        <p:nvSpPr>
          <p:cNvPr id="45" name="Oval 44"/>
          <p:cNvSpPr/>
          <p:nvPr/>
        </p:nvSpPr>
        <p:spPr>
          <a:xfrm>
            <a:off x="6761163" y="40386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4</a:t>
            </a:r>
          </a:p>
        </p:txBody>
      </p:sp>
      <p:sp>
        <p:nvSpPr>
          <p:cNvPr id="46" name="Oval 45"/>
          <p:cNvSpPr/>
          <p:nvPr/>
        </p:nvSpPr>
        <p:spPr>
          <a:xfrm>
            <a:off x="7675563" y="39624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5</a:t>
            </a:r>
          </a:p>
        </p:txBody>
      </p:sp>
      <p:sp>
        <p:nvSpPr>
          <p:cNvPr id="47" name="Oval 46"/>
          <p:cNvSpPr/>
          <p:nvPr/>
        </p:nvSpPr>
        <p:spPr>
          <a:xfrm>
            <a:off x="8361363" y="44958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1</a:t>
            </a:r>
          </a:p>
        </p:txBody>
      </p:sp>
      <p:sp>
        <p:nvSpPr>
          <p:cNvPr id="48" name="Oval 47"/>
          <p:cNvSpPr/>
          <p:nvPr/>
        </p:nvSpPr>
        <p:spPr>
          <a:xfrm>
            <a:off x="7675563" y="48768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2</a:t>
            </a:r>
          </a:p>
        </p:txBody>
      </p:sp>
      <p:sp>
        <p:nvSpPr>
          <p:cNvPr id="49" name="Oval 48"/>
          <p:cNvSpPr/>
          <p:nvPr/>
        </p:nvSpPr>
        <p:spPr>
          <a:xfrm>
            <a:off x="6837363" y="48006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3</a:t>
            </a:r>
          </a:p>
        </p:txBody>
      </p:sp>
      <p:cxnSp>
        <p:nvCxnSpPr>
          <p:cNvPr id="50" name="Straight Connector 49"/>
          <p:cNvCxnSpPr>
            <a:stCxn id="45" idx="6"/>
            <a:endCxn id="46" idx="2"/>
          </p:cNvCxnSpPr>
          <p:nvPr/>
        </p:nvCxnSpPr>
        <p:spPr>
          <a:xfrm flipV="1">
            <a:off x="7142163" y="4152900"/>
            <a:ext cx="533400" cy="76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6" idx="5"/>
            <a:endCxn id="47" idx="1"/>
          </p:cNvCxnSpPr>
          <p:nvPr/>
        </p:nvCxnSpPr>
        <p:spPr>
          <a:xfrm rot="16200000" flipH="1">
            <a:off x="8077200" y="4211638"/>
            <a:ext cx="263525" cy="415925"/>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7" idx="3"/>
            <a:endCxn id="48" idx="7"/>
          </p:cNvCxnSpPr>
          <p:nvPr/>
        </p:nvCxnSpPr>
        <p:spPr>
          <a:xfrm rot="5400000">
            <a:off x="8153400" y="4668838"/>
            <a:ext cx="111125" cy="415925"/>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8" idx="0"/>
            <a:endCxn id="46" idx="4"/>
          </p:cNvCxnSpPr>
          <p:nvPr/>
        </p:nvCxnSpPr>
        <p:spPr>
          <a:xfrm rot="5400000" flipH="1" flipV="1">
            <a:off x="7599363" y="4610100"/>
            <a:ext cx="533400" cy="0"/>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8" idx="2"/>
            <a:endCxn id="49" idx="6"/>
          </p:cNvCxnSpPr>
          <p:nvPr/>
        </p:nvCxnSpPr>
        <p:spPr>
          <a:xfrm rot="10800000">
            <a:off x="7218363" y="4991100"/>
            <a:ext cx="457200" cy="76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9" idx="0"/>
            <a:endCxn id="45" idx="4"/>
          </p:cNvCxnSpPr>
          <p:nvPr/>
        </p:nvCxnSpPr>
        <p:spPr>
          <a:xfrm rot="16200000" flipV="1">
            <a:off x="6799263" y="4572000"/>
            <a:ext cx="381000" cy="76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5" idx="2"/>
            <a:endCxn id="44" idx="5"/>
          </p:cNvCxnSpPr>
          <p:nvPr/>
        </p:nvCxnSpPr>
        <p:spPr>
          <a:xfrm rot="10800000">
            <a:off x="6477000" y="4059238"/>
            <a:ext cx="284163" cy="169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45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100" y="76200"/>
            <a:ext cx="7499350" cy="1143000"/>
          </a:xfrm>
        </p:spPr>
        <p:txBody>
          <a:bodyPr>
            <a:normAutofit fontScale="90000"/>
          </a:bodyPr>
          <a:lstStyle/>
          <a:p>
            <a:pPr eaLnBrk="1" hangingPunct="1">
              <a:defRPr/>
            </a:pPr>
            <a:r>
              <a:rPr lang="en-US" dirty="0"/>
              <a:t>Graph Definitions – types of Graphs</a:t>
            </a:r>
          </a:p>
        </p:txBody>
      </p:sp>
      <p:sp>
        <p:nvSpPr>
          <p:cNvPr id="21507" name="Content Placeholder 2"/>
          <p:cNvSpPr>
            <a:spLocks noGrp="1"/>
          </p:cNvSpPr>
          <p:nvPr>
            <p:ph sz="half" idx="1"/>
          </p:nvPr>
        </p:nvSpPr>
        <p:spPr>
          <a:xfrm>
            <a:off x="1143000" y="1219200"/>
            <a:ext cx="3886200" cy="1676400"/>
          </a:xfrm>
          <a:ln w="25400">
            <a:solidFill>
              <a:schemeClr val="accent1"/>
            </a:solidFill>
            <a:miter lim="800000"/>
            <a:headEnd/>
            <a:tailEnd/>
          </a:ln>
        </p:spPr>
        <p:txBody>
          <a:bodyPr/>
          <a:lstStyle/>
          <a:p>
            <a:pPr eaLnBrk="1" hangingPunct="1"/>
            <a:r>
              <a:rPr lang="en-US" sz="2000" b="1" dirty="0">
                <a:solidFill>
                  <a:srgbClr val="7030A0"/>
                </a:solidFill>
              </a:rPr>
              <a:t>A </a:t>
            </a:r>
            <a:r>
              <a:rPr lang="en-US" sz="2000" b="1" u="sng" dirty="0">
                <a:solidFill>
                  <a:srgbClr val="7030A0"/>
                </a:solidFill>
              </a:rPr>
              <a:t>Hamiltonian cycle</a:t>
            </a:r>
          </a:p>
          <a:p>
            <a:pPr lvl="1" eaLnBrk="1" hangingPunct="1"/>
            <a:r>
              <a:rPr lang="en-US" sz="1800" dirty="0"/>
              <a:t>A Hamiltonian cycle is a simple cycle that contains all the vertices in the graph.</a:t>
            </a:r>
          </a:p>
        </p:txBody>
      </p:sp>
      <p:sp>
        <p:nvSpPr>
          <p:cNvPr id="6" name="Content Placeholder 2"/>
          <p:cNvSpPr>
            <a:spLocks noGrp="1"/>
          </p:cNvSpPr>
          <p:nvPr>
            <p:ph sz="half" idx="1"/>
          </p:nvPr>
        </p:nvSpPr>
        <p:spPr>
          <a:xfrm>
            <a:off x="1066800" y="3200400"/>
            <a:ext cx="3200400" cy="3429000"/>
          </a:xfrm>
          <a:ln w="25400">
            <a:solidFill>
              <a:schemeClr val="accent1"/>
            </a:solidFill>
          </a:ln>
        </p:spPr>
        <p:txBody>
          <a:bodyPr>
            <a:normAutofit fontScale="92500" lnSpcReduction="20000"/>
          </a:bodyPr>
          <a:lstStyle/>
          <a:p>
            <a:pPr eaLnBrk="1" hangingPunct="1">
              <a:defRPr/>
            </a:pPr>
            <a:r>
              <a:rPr lang="en-US" sz="2000" b="1" dirty="0">
                <a:solidFill>
                  <a:srgbClr val="7030A0"/>
                </a:solidFill>
              </a:rPr>
              <a:t>A </a:t>
            </a:r>
            <a:r>
              <a:rPr lang="en-US" sz="2000" b="1" u="sng" dirty="0">
                <a:solidFill>
                  <a:srgbClr val="7030A0"/>
                </a:solidFill>
              </a:rPr>
              <a:t>Euler cycle</a:t>
            </a:r>
          </a:p>
          <a:p>
            <a:pPr lvl="1" eaLnBrk="1" hangingPunct="1">
              <a:defRPr/>
            </a:pPr>
            <a:r>
              <a:rPr lang="en-US" dirty="0"/>
              <a:t>An Euler cycle is a cycle that contains every edge in the graph exactly once. </a:t>
            </a:r>
          </a:p>
          <a:p>
            <a:pPr lvl="2" eaLnBrk="1" hangingPunct="1">
              <a:defRPr/>
            </a:pPr>
            <a:r>
              <a:rPr lang="en-US" dirty="0"/>
              <a:t>Note that a vertex may be contained in an Euler cycle more than once. Typically, these are known as Euler circuits, because a circuit has no repeated edges.</a:t>
            </a:r>
            <a:endParaRPr lang="en-US" sz="1200" dirty="0"/>
          </a:p>
          <a:p>
            <a:pPr eaLnBrk="1" hangingPunct="1">
              <a:buFont typeface="Wingdings 2" pitchFamily="18" charset="2"/>
              <a:buNone/>
              <a:defRPr/>
            </a:pPr>
            <a:endParaRPr lang="en-US" dirty="0"/>
          </a:p>
        </p:txBody>
      </p:sp>
      <p:sp>
        <p:nvSpPr>
          <p:cNvPr id="11" name="Oval 10"/>
          <p:cNvSpPr/>
          <p:nvPr/>
        </p:nvSpPr>
        <p:spPr>
          <a:xfrm>
            <a:off x="5791200" y="19050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6</a:t>
            </a:r>
          </a:p>
        </p:txBody>
      </p:sp>
      <p:sp>
        <p:nvSpPr>
          <p:cNvPr id="12" name="Oval 11"/>
          <p:cNvSpPr/>
          <p:nvPr/>
        </p:nvSpPr>
        <p:spPr>
          <a:xfrm>
            <a:off x="6477000" y="16002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4</a:t>
            </a:r>
          </a:p>
        </p:txBody>
      </p:sp>
      <p:sp>
        <p:nvSpPr>
          <p:cNvPr id="13" name="Oval 12"/>
          <p:cNvSpPr/>
          <p:nvPr/>
        </p:nvSpPr>
        <p:spPr>
          <a:xfrm>
            <a:off x="7391400" y="15240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5</a:t>
            </a:r>
          </a:p>
        </p:txBody>
      </p:sp>
      <p:sp>
        <p:nvSpPr>
          <p:cNvPr id="14" name="Oval 13"/>
          <p:cNvSpPr/>
          <p:nvPr/>
        </p:nvSpPr>
        <p:spPr>
          <a:xfrm>
            <a:off x="8077200" y="20574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1</a:t>
            </a:r>
          </a:p>
        </p:txBody>
      </p:sp>
      <p:sp>
        <p:nvSpPr>
          <p:cNvPr id="15" name="Oval 14"/>
          <p:cNvSpPr/>
          <p:nvPr/>
        </p:nvSpPr>
        <p:spPr>
          <a:xfrm>
            <a:off x="7391400" y="24384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2</a:t>
            </a:r>
          </a:p>
        </p:txBody>
      </p:sp>
      <p:sp>
        <p:nvSpPr>
          <p:cNvPr id="16" name="Oval 15"/>
          <p:cNvSpPr/>
          <p:nvPr/>
        </p:nvSpPr>
        <p:spPr>
          <a:xfrm>
            <a:off x="6553200" y="23622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3</a:t>
            </a:r>
          </a:p>
        </p:txBody>
      </p:sp>
      <p:cxnSp>
        <p:nvCxnSpPr>
          <p:cNvPr id="18" name="Straight Connector 17"/>
          <p:cNvCxnSpPr>
            <a:stCxn id="12" idx="6"/>
            <a:endCxn id="13" idx="2"/>
          </p:cNvCxnSpPr>
          <p:nvPr/>
        </p:nvCxnSpPr>
        <p:spPr>
          <a:xfrm flipV="1">
            <a:off x="6858000" y="1714500"/>
            <a:ext cx="533400" cy="76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3" idx="5"/>
            <a:endCxn id="14" idx="1"/>
          </p:cNvCxnSpPr>
          <p:nvPr/>
        </p:nvCxnSpPr>
        <p:spPr>
          <a:xfrm rot="16200000" flipH="1">
            <a:off x="7793038" y="1773238"/>
            <a:ext cx="263525" cy="41592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4" idx="3"/>
            <a:endCxn id="15" idx="7"/>
          </p:cNvCxnSpPr>
          <p:nvPr/>
        </p:nvCxnSpPr>
        <p:spPr>
          <a:xfrm rot="5400000">
            <a:off x="7869238" y="2230438"/>
            <a:ext cx="111125" cy="41592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5" idx="0"/>
            <a:endCxn id="13" idx="4"/>
          </p:cNvCxnSpPr>
          <p:nvPr/>
        </p:nvCxnSpPr>
        <p:spPr>
          <a:xfrm rot="5400000" flipH="1" flipV="1">
            <a:off x="7315200" y="2171700"/>
            <a:ext cx="533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5" idx="2"/>
            <a:endCxn id="16" idx="6"/>
          </p:cNvCxnSpPr>
          <p:nvPr/>
        </p:nvCxnSpPr>
        <p:spPr>
          <a:xfrm rot="10800000">
            <a:off x="6934200" y="2552700"/>
            <a:ext cx="457200" cy="76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0"/>
            <a:endCxn id="12" idx="4"/>
          </p:cNvCxnSpPr>
          <p:nvPr/>
        </p:nvCxnSpPr>
        <p:spPr>
          <a:xfrm rot="16200000" flipV="1">
            <a:off x="6515100" y="2133600"/>
            <a:ext cx="381000" cy="76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6" idx="2"/>
            <a:endCxn id="11" idx="5"/>
          </p:cNvCxnSpPr>
          <p:nvPr/>
        </p:nvCxnSpPr>
        <p:spPr>
          <a:xfrm rot="10800000">
            <a:off x="6116638" y="2230438"/>
            <a:ext cx="436562" cy="32226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2" idx="3"/>
            <a:endCxn id="11" idx="6"/>
          </p:cNvCxnSpPr>
          <p:nvPr/>
        </p:nvCxnSpPr>
        <p:spPr>
          <a:xfrm rot="5400000">
            <a:off x="6267451" y="1830387"/>
            <a:ext cx="169862" cy="36036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21523" name="Picture 106" descr="EulerianCycleOctahedron_1000.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71975" y="3657600"/>
            <a:ext cx="477202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0171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609600"/>
            <a:ext cx="7772400" cy="533400"/>
          </a:xfrm>
        </p:spPr>
        <p:txBody>
          <a:bodyPr/>
          <a:lstStyle/>
          <a:p>
            <a:r>
              <a:rPr lang="en-US">
                <a:ea typeface="MS Mincho" charset="-128"/>
              </a:rPr>
              <a:t>What is a graph?</a:t>
            </a:r>
            <a:endParaRPr lang="en-US">
              <a:latin typeface="Courier New" pitchFamily="49" charset="0"/>
              <a:cs typeface="Times New Roman" pitchFamily="16" charset="0"/>
            </a:endParaRPr>
          </a:p>
        </p:txBody>
      </p:sp>
      <p:sp>
        <p:nvSpPr>
          <p:cNvPr id="4099" name="Rectangle 3"/>
          <p:cNvSpPr>
            <a:spLocks noGrp="1" noChangeArrowheads="1"/>
          </p:cNvSpPr>
          <p:nvPr>
            <p:ph type="body" idx="1"/>
          </p:nvPr>
        </p:nvSpPr>
        <p:spPr>
          <a:xfrm>
            <a:off x="685800" y="1371600"/>
            <a:ext cx="7772400" cy="2362200"/>
          </a:xfrm>
        </p:spPr>
        <p:txBody>
          <a:bodyPr/>
          <a:lstStyle/>
          <a:p>
            <a:r>
              <a:rPr lang="en-US" sz="2800">
                <a:cs typeface="Times New Roman" pitchFamily="16" charset="0"/>
              </a:rPr>
              <a:t>A data structure that consists of a set of nodes (</a:t>
            </a:r>
            <a:r>
              <a:rPr lang="en-US" sz="2800" i="1">
                <a:cs typeface="Times New Roman" pitchFamily="16" charset="0"/>
              </a:rPr>
              <a:t>vertices</a:t>
            </a:r>
            <a:r>
              <a:rPr lang="en-US" sz="2800">
                <a:cs typeface="Times New Roman" pitchFamily="16" charset="0"/>
              </a:rPr>
              <a:t>) and a set of edges that relate the nodes to each other</a:t>
            </a:r>
            <a:endParaRPr lang="en-US" sz="2800">
              <a:latin typeface="Courier New" pitchFamily="49" charset="0"/>
              <a:cs typeface="Courier New" pitchFamily="49" charset="0"/>
            </a:endParaRPr>
          </a:p>
          <a:p>
            <a:r>
              <a:rPr lang="en-US" sz="2800">
                <a:ea typeface="MS Mincho" charset="-128"/>
              </a:rPr>
              <a:t>The set of edges describes relationships among the vertices</a:t>
            </a:r>
            <a:r>
              <a:rPr lang="en-US" sz="2800"/>
              <a:t> </a:t>
            </a:r>
          </a:p>
        </p:txBody>
      </p:sp>
      <p:pic>
        <p:nvPicPr>
          <p:cNvPr id="4100" name="Picture 4" descr="C:\My Documents\308 PowerPoint\Figures\MACJOBS\JPEGS\CHAP09\P561.jpg"/>
          <p:cNvPicPr>
            <a:picLocks noChangeAspect="1" noChangeArrowheads="1"/>
          </p:cNvPicPr>
          <p:nvPr/>
        </p:nvPicPr>
        <p:blipFill>
          <a:blip r:embed="rId2" cstate="print">
            <a:lum bright="-24000"/>
            <a:extLst>
              <a:ext uri="{28A0092B-C50C-407E-A947-70E740481C1C}">
                <a14:useLocalDpi xmlns:a14="http://schemas.microsoft.com/office/drawing/2010/main" val="0"/>
              </a:ext>
            </a:extLst>
          </a:blip>
          <a:srcRect/>
          <a:stretch>
            <a:fillRect/>
          </a:stretch>
        </p:blipFill>
        <p:spPr bwMode="auto">
          <a:xfrm>
            <a:off x="1600200" y="3733800"/>
            <a:ext cx="6096000" cy="248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934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100" y="76200"/>
            <a:ext cx="7499350" cy="1143000"/>
          </a:xfrm>
        </p:spPr>
        <p:txBody>
          <a:bodyPr>
            <a:normAutofit fontScale="90000"/>
          </a:bodyPr>
          <a:lstStyle/>
          <a:p>
            <a:pPr eaLnBrk="1" hangingPunct="1">
              <a:defRPr/>
            </a:pPr>
            <a:r>
              <a:rPr lang="en-US" dirty="0"/>
              <a:t>Graph Definitions – types of Graphs</a:t>
            </a:r>
          </a:p>
        </p:txBody>
      </p:sp>
      <p:sp>
        <p:nvSpPr>
          <p:cNvPr id="3" name="Content Placeholder 2"/>
          <p:cNvSpPr>
            <a:spLocks noGrp="1"/>
          </p:cNvSpPr>
          <p:nvPr>
            <p:ph sz="half" idx="1"/>
          </p:nvPr>
        </p:nvSpPr>
        <p:spPr>
          <a:xfrm>
            <a:off x="838200" y="990600"/>
            <a:ext cx="3810000" cy="5715000"/>
          </a:xfrm>
          <a:ln w="25400"/>
        </p:spPr>
        <p:txBody>
          <a:bodyPr>
            <a:normAutofit/>
          </a:bodyPr>
          <a:lstStyle/>
          <a:p>
            <a:pPr eaLnBrk="1" hangingPunct="1">
              <a:defRPr/>
            </a:pPr>
            <a:r>
              <a:rPr lang="en-US" sz="2000" b="1" dirty="0">
                <a:solidFill>
                  <a:srgbClr val="7030A0"/>
                </a:solidFill>
              </a:rPr>
              <a:t>The </a:t>
            </a:r>
            <a:r>
              <a:rPr lang="en-US" sz="2000" b="1" u="sng" dirty="0">
                <a:solidFill>
                  <a:srgbClr val="7030A0"/>
                </a:solidFill>
              </a:rPr>
              <a:t>complement of a graph</a:t>
            </a:r>
          </a:p>
          <a:p>
            <a:pPr lvl="1" eaLnBrk="1" hangingPunct="1">
              <a:defRPr/>
            </a:pPr>
            <a:r>
              <a:rPr lang="en-US" sz="2100" dirty="0"/>
              <a:t>The complement of a graph G is a graph G' which contains all the vertices of G, but for each edge that exists in G, it is NOT in G', and for each possible edge NOT in G, it IS in G'.</a:t>
            </a:r>
          </a:p>
          <a:p>
            <a:pPr lvl="1" eaLnBrk="1" hangingPunct="1">
              <a:buFont typeface="Verdana" pitchFamily="34" charset="0"/>
              <a:buNone/>
              <a:defRPr/>
            </a:pPr>
            <a:endParaRPr lang="en-US" sz="2100" dirty="0"/>
          </a:p>
          <a:p>
            <a:pPr lvl="1" eaLnBrk="1" hangingPunct="1">
              <a:defRPr/>
            </a:pPr>
            <a:endParaRPr lang="en-US" sz="2100" dirty="0"/>
          </a:p>
        </p:txBody>
      </p:sp>
      <p:sp>
        <p:nvSpPr>
          <p:cNvPr id="11" name="Oval 10"/>
          <p:cNvSpPr/>
          <p:nvPr/>
        </p:nvSpPr>
        <p:spPr>
          <a:xfrm>
            <a:off x="8153400" y="17526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6</a:t>
            </a:r>
          </a:p>
        </p:txBody>
      </p:sp>
      <p:sp>
        <p:nvSpPr>
          <p:cNvPr id="12" name="Oval 11"/>
          <p:cNvSpPr/>
          <p:nvPr/>
        </p:nvSpPr>
        <p:spPr>
          <a:xfrm>
            <a:off x="7239000" y="20574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4</a:t>
            </a:r>
          </a:p>
        </p:txBody>
      </p:sp>
      <p:sp>
        <p:nvSpPr>
          <p:cNvPr id="13" name="Oval 12"/>
          <p:cNvSpPr/>
          <p:nvPr/>
        </p:nvSpPr>
        <p:spPr>
          <a:xfrm>
            <a:off x="8534400" y="10668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5</a:t>
            </a:r>
          </a:p>
        </p:txBody>
      </p:sp>
      <p:sp>
        <p:nvSpPr>
          <p:cNvPr id="14" name="Oval 13"/>
          <p:cNvSpPr/>
          <p:nvPr/>
        </p:nvSpPr>
        <p:spPr>
          <a:xfrm>
            <a:off x="7239000" y="10668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1</a:t>
            </a:r>
          </a:p>
        </p:txBody>
      </p:sp>
      <p:sp>
        <p:nvSpPr>
          <p:cNvPr id="15" name="Oval 14"/>
          <p:cNvSpPr/>
          <p:nvPr/>
        </p:nvSpPr>
        <p:spPr>
          <a:xfrm>
            <a:off x="8001000" y="23622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2</a:t>
            </a:r>
          </a:p>
        </p:txBody>
      </p:sp>
      <p:sp>
        <p:nvSpPr>
          <p:cNvPr id="16" name="Oval 15"/>
          <p:cNvSpPr/>
          <p:nvPr/>
        </p:nvSpPr>
        <p:spPr>
          <a:xfrm>
            <a:off x="7924800" y="1066800"/>
            <a:ext cx="381000" cy="3810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prstClr val="black"/>
                </a:solidFill>
              </a:rPr>
              <a:t>3</a:t>
            </a:r>
          </a:p>
        </p:txBody>
      </p:sp>
      <p:pic>
        <p:nvPicPr>
          <p:cNvPr id="32" name="Picture 31" descr="graph.png"/>
          <p:cNvPicPr>
            <a:picLocks noChangeAspect="1"/>
          </p:cNvPicPr>
          <p:nvPr/>
        </p:nvPicPr>
        <p:blipFill>
          <a:blip r:embed="rId2" cstate="print"/>
          <a:stretch>
            <a:fillRect/>
          </a:stretch>
        </p:blipFill>
        <p:spPr>
          <a:xfrm>
            <a:off x="4495800" y="1112520"/>
            <a:ext cx="2468257" cy="1630680"/>
          </a:xfrm>
          <a:prstGeom prst="rect">
            <a:avLst/>
          </a:prstGeom>
          <a:ln w="44450">
            <a:gradFill>
              <a:gsLst>
                <a:gs pos="0">
                  <a:srgbClr val="FF3399"/>
                </a:gs>
                <a:gs pos="25000">
                  <a:srgbClr val="FF6633"/>
                </a:gs>
                <a:gs pos="50000">
                  <a:srgbClr val="FFFF00"/>
                </a:gs>
                <a:gs pos="75000">
                  <a:srgbClr val="01A78F"/>
                </a:gs>
                <a:gs pos="100000">
                  <a:srgbClr val="3366FF"/>
                </a:gs>
              </a:gsLst>
              <a:lin ang="5400000" scaled="0"/>
            </a:gradFill>
          </a:ln>
        </p:spPr>
      </p:pic>
      <p:graphicFrame>
        <p:nvGraphicFramePr>
          <p:cNvPr id="34" name="Table 33"/>
          <p:cNvGraphicFramePr>
            <a:graphicFrameLocks noGrp="1"/>
          </p:cNvGraphicFramePr>
          <p:nvPr/>
        </p:nvGraphicFramePr>
        <p:xfrm>
          <a:off x="4543425" y="3094038"/>
          <a:ext cx="2147886" cy="2011596"/>
        </p:xfrm>
        <a:graphic>
          <a:graphicData uri="http://schemas.openxmlformats.org/drawingml/2006/table">
            <a:tbl>
              <a:tblPr firstRow="1" bandRow="1">
                <a:tableStyleId>{5C22544A-7EE6-4342-B048-85BDC9FD1C3A}</a:tableStyleId>
              </a:tblPr>
              <a:tblGrid>
                <a:gridCol w="357981">
                  <a:extLst>
                    <a:ext uri="{9D8B030D-6E8A-4147-A177-3AD203B41FA5}">
                      <a16:colId xmlns:a16="http://schemas.microsoft.com/office/drawing/2014/main" xmlns="" val="20000"/>
                    </a:ext>
                  </a:extLst>
                </a:gridCol>
                <a:gridCol w="357981">
                  <a:extLst>
                    <a:ext uri="{9D8B030D-6E8A-4147-A177-3AD203B41FA5}">
                      <a16:colId xmlns:a16="http://schemas.microsoft.com/office/drawing/2014/main" xmlns="" val="20001"/>
                    </a:ext>
                  </a:extLst>
                </a:gridCol>
                <a:gridCol w="357981">
                  <a:extLst>
                    <a:ext uri="{9D8B030D-6E8A-4147-A177-3AD203B41FA5}">
                      <a16:colId xmlns:a16="http://schemas.microsoft.com/office/drawing/2014/main" xmlns="" val="20002"/>
                    </a:ext>
                  </a:extLst>
                </a:gridCol>
                <a:gridCol w="357981">
                  <a:extLst>
                    <a:ext uri="{9D8B030D-6E8A-4147-A177-3AD203B41FA5}">
                      <a16:colId xmlns:a16="http://schemas.microsoft.com/office/drawing/2014/main" xmlns="" val="20003"/>
                    </a:ext>
                  </a:extLst>
                </a:gridCol>
                <a:gridCol w="357981">
                  <a:extLst>
                    <a:ext uri="{9D8B030D-6E8A-4147-A177-3AD203B41FA5}">
                      <a16:colId xmlns:a16="http://schemas.microsoft.com/office/drawing/2014/main" xmlns="" val="20004"/>
                    </a:ext>
                  </a:extLst>
                </a:gridCol>
                <a:gridCol w="357981">
                  <a:extLst>
                    <a:ext uri="{9D8B030D-6E8A-4147-A177-3AD203B41FA5}">
                      <a16:colId xmlns:a16="http://schemas.microsoft.com/office/drawing/2014/main" xmlns="" val="20005"/>
                    </a:ext>
                  </a:extLst>
                </a:gridCol>
              </a:tblGrid>
              <a:tr h="335227">
                <a:tc>
                  <a:txBody>
                    <a:bodyPr/>
                    <a:lstStyle/>
                    <a:p>
                      <a:endParaRPr lang="en-US" sz="1600" dirty="0">
                        <a:solidFill>
                          <a:schemeClr val="tx1"/>
                        </a:solidFill>
                        <a:latin typeface="Times New Roman" pitchFamily="18" charset="0"/>
                        <a:cs typeface="Times New Roman" pitchFamily="18" charset="0"/>
                      </a:endParaRPr>
                    </a:p>
                  </a:txBody>
                  <a:tcPr marL="91436" marR="91436" marT="45713" marB="45713">
                    <a:solidFill>
                      <a:schemeClr val="accent1">
                        <a:lumMod val="60000"/>
                        <a:lumOff val="40000"/>
                      </a:schemeClr>
                    </a:solidFill>
                  </a:tcPr>
                </a:tc>
                <a:tc>
                  <a:txBody>
                    <a:bodyPr/>
                    <a:lstStyle/>
                    <a:p>
                      <a:r>
                        <a:rPr lang="en-US" sz="1600" dirty="0">
                          <a:solidFill>
                            <a:schemeClr val="tx1"/>
                          </a:solidFill>
                          <a:latin typeface="Times New Roman" pitchFamily="18" charset="0"/>
                          <a:cs typeface="Times New Roman" pitchFamily="18" charset="0"/>
                        </a:rPr>
                        <a:t>2</a:t>
                      </a:r>
                    </a:p>
                  </a:txBody>
                  <a:tcPr marL="91436" marR="91436" marT="45713" marB="45713">
                    <a:solidFill>
                      <a:schemeClr val="accent1">
                        <a:lumMod val="60000"/>
                        <a:lumOff val="40000"/>
                      </a:schemeClr>
                    </a:solidFill>
                  </a:tcPr>
                </a:tc>
                <a:tc>
                  <a:txBody>
                    <a:bodyPr/>
                    <a:lstStyle/>
                    <a:p>
                      <a:r>
                        <a:rPr lang="en-US" sz="1600" dirty="0">
                          <a:solidFill>
                            <a:schemeClr val="tx1"/>
                          </a:solidFill>
                          <a:latin typeface="Times New Roman" pitchFamily="18" charset="0"/>
                          <a:cs typeface="Times New Roman" pitchFamily="18" charset="0"/>
                        </a:rPr>
                        <a:t>3</a:t>
                      </a:r>
                    </a:p>
                  </a:txBody>
                  <a:tcPr marL="91436" marR="91436" marT="45713" marB="45713">
                    <a:solidFill>
                      <a:schemeClr val="accent1">
                        <a:lumMod val="60000"/>
                        <a:lumOff val="40000"/>
                      </a:schemeClr>
                    </a:solidFill>
                  </a:tcPr>
                </a:tc>
                <a:tc>
                  <a:txBody>
                    <a:bodyPr/>
                    <a:lstStyle/>
                    <a:p>
                      <a:r>
                        <a:rPr lang="en-US" sz="1600" dirty="0">
                          <a:solidFill>
                            <a:schemeClr val="tx1"/>
                          </a:solidFill>
                          <a:latin typeface="Times New Roman" pitchFamily="18" charset="0"/>
                          <a:cs typeface="Times New Roman" pitchFamily="18" charset="0"/>
                        </a:rPr>
                        <a:t>4</a:t>
                      </a:r>
                    </a:p>
                  </a:txBody>
                  <a:tcPr marL="91436" marR="91436" marT="45713" marB="45713">
                    <a:solidFill>
                      <a:schemeClr val="accent1">
                        <a:lumMod val="60000"/>
                        <a:lumOff val="40000"/>
                      </a:schemeClr>
                    </a:solidFill>
                  </a:tcPr>
                </a:tc>
                <a:tc>
                  <a:txBody>
                    <a:bodyPr/>
                    <a:lstStyle/>
                    <a:p>
                      <a:r>
                        <a:rPr lang="en-US" sz="1600" dirty="0">
                          <a:solidFill>
                            <a:schemeClr val="tx1"/>
                          </a:solidFill>
                          <a:latin typeface="Times New Roman" pitchFamily="18" charset="0"/>
                          <a:cs typeface="Times New Roman" pitchFamily="18" charset="0"/>
                        </a:rPr>
                        <a:t>5</a:t>
                      </a:r>
                    </a:p>
                  </a:txBody>
                  <a:tcPr marL="91436" marR="91436" marT="45713" marB="45713">
                    <a:solidFill>
                      <a:schemeClr val="accent1">
                        <a:lumMod val="60000"/>
                        <a:lumOff val="40000"/>
                      </a:schemeClr>
                    </a:solidFill>
                  </a:tcPr>
                </a:tc>
                <a:tc>
                  <a:txBody>
                    <a:bodyPr/>
                    <a:lstStyle/>
                    <a:p>
                      <a:r>
                        <a:rPr lang="en-US" sz="1600" dirty="0">
                          <a:solidFill>
                            <a:schemeClr val="tx1"/>
                          </a:solidFill>
                          <a:latin typeface="Times New Roman" pitchFamily="18" charset="0"/>
                          <a:cs typeface="Times New Roman" pitchFamily="18" charset="0"/>
                        </a:rPr>
                        <a:t>6</a:t>
                      </a:r>
                    </a:p>
                  </a:txBody>
                  <a:tcPr marL="91436" marR="91436" marT="45713" marB="45713">
                    <a:solidFill>
                      <a:schemeClr val="accent1">
                        <a:lumMod val="60000"/>
                        <a:lumOff val="40000"/>
                      </a:schemeClr>
                    </a:solidFill>
                  </a:tcPr>
                </a:tc>
                <a:extLst>
                  <a:ext uri="{0D108BD9-81ED-4DB2-BD59-A6C34878D82A}">
                    <a16:rowId xmlns:a16="http://schemas.microsoft.com/office/drawing/2014/main" xmlns="" val="10000"/>
                  </a:ext>
                </a:extLst>
              </a:tr>
              <a:tr h="335227">
                <a:tc>
                  <a:txBody>
                    <a:bodyPr/>
                    <a:lstStyle/>
                    <a:p>
                      <a:r>
                        <a:rPr lang="en-US" sz="1600" b="1" dirty="0">
                          <a:solidFill>
                            <a:schemeClr val="tx1"/>
                          </a:solidFill>
                          <a:latin typeface="Times New Roman" pitchFamily="18" charset="0"/>
                          <a:cs typeface="Times New Roman" pitchFamily="18" charset="0"/>
                        </a:rPr>
                        <a:t>1</a:t>
                      </a:r>
                    </a:p>
                  </a:txBody>
                  <a:tcPr marL="91436" marR="91436" marT="45713" marB="45713">
                    <a:solidFill>
                      <a:schemeClr val="accent1">
                        <a:lumMod val="60000"/>
                        <a:lumOff val="40000"/>
                      </a:schemeClr>
                    </a:solidFill>
                  </a:tcPr>
                </a:tc>
                <a:tc>
                  <a:txBody>
                    <a:bodyPr/>
                    <a:lstStyle/>
                    <a:p>
                      <a:r>
                        <a:rPr lang="en-US" sz="1600" b="1" i="1" dirty="0">
                          <a:solidFill>
                            <a:schemeClr val="tx1"/>
                          </a:solidFill>
                          <a:latin typeface="Times New Roman" pitchFamily="18" charset="0"/>
                          <a:cs typeface="Times New Roman" pitchFamily="18" charset="0"/>
                        </a:rPr>
                        <a:t>1</a:t>
                      </a:r>
                    </a:p>
                  </a:txBody>
                  <a:tcPr marL="91436" marR="91436" marT="45713" marB="45713"/>
                </a:tc>
                <a:tc>
                  <a:txBody>
                    <a:bodyPr/>
                    <a:lstStyle/>
                    <a:p>
                      <a:r>
                        <a:rPr lang="en-US" sz="1600" dirty="0">
                          <a:solidFill>
                            <a:schemeClr val="tx1"/>
                          </a:solidFill>
                          <a:latin typeface="Times New Roman" pitchFamily="18" charset="0"/>
                          <a:cs typeface="Times New Roman" pitchFamily="18" charset="0"/>
                        </a:rPr>
                        <a:t>0</a:t>
                      </a:r>
                    </a:p>
                  </a:txBody>
                  <a:tcPr marL="91436" marR="91436" marT="45713" marB="45713"/>
                </a:tc>
                <a:tc>
                  <a:txBody>
                    <a:bodyPr/>
                    <a:lstStyle/>
                    <a:p>
                      <a:r>
                        <a:rPr lang="en-US" sz="1600" dirty="0">
                          <a:solidFill>
                            <a:schemeClr val="tx1"/>
                          </a:solidFill>
                          <a:latin typeface="Times New Roman" pitchFamily="18" charset="0"/>
                          <a:cs typeface="Times New Roman" pitchFamily="18" charset="0"/>
                        </a:rPr>
                        <a:t>0</a:t>
                      </a:r>
                    </a:p>
                  </a:txBody>
                  <a:tcPr marL="91436" marR="91436" marT="45713" marB="45713"/>
                </a:tc>
                <a:tc>
                  <a:txBody>
                    <a:bodyPr/>
                    <a:lstStyle/>
                    <a:p>
                      <a:r>
                        <a:rPr lang="en-US" sz="1600" b="1" i="1" dirty="0">
                          <a:solidFill>
                            <a:schemeClr val="tx1"/>
                          </a:solidFill>
                          <a:latin typeface="Times New Roman" pitchFamily="18" charset="0"/>
                          <a:cs typeface="Times New Roman" pitchFamily="18" charset="0"/>
                        </a:rPr>
                        <a:t>1</a:t>
                      </a:r>
                    </a:p>
                  </a:txBody>
                  <a:tcPr marL="91436" marR="91436" marT="45713" marB="45713"/>
                </a:tc>
                <a:tc>
                  <a:txBody>
                    <a:bodyPr/>
                    <a:lstStyle/>
                    <a:p>
                      <a:r>
                        <a:rPr lang="en-US" sz="1600" dirty="0">
                          <a:solidFill>
                            <a:schemeClr val="tx1"/>
                          </a:solidFill>
                          <a:latin typeface="Times New Roman" pitchFamily="18" charset="0"/>
                          <a:cs typeface="Times New Roman" pitchFamily="18" charset="0"/>
                        </a:rPr>
                        <a:t>0</a:t>
                      </a:r>
                    </a:p>
                  </a:txBody>
                  <a:tcPr marL="91436" marR="91436" marT="45713" marB="45713"/>
                </a:tc>
                <a:extLst>
                  <a:ext uri="{0D108BD9-81ED-4DB2-BD59-A6C34878D82A}">
                    <a16:rowId xmlns:a16="http://schemas.microsoft.com/office/drawing/2014/main" xmlns="" val="10001"/>
                  </a:ext>
                </a:extLst>
              </a:tr>
              <a:tr h="335227">
                <a:tc>
                  <a:txBody>
                    <a:bodyPr/>
                    <a:lstStyle/>
                    <a:p>
                      <a:r>
                        <a:rPr lang="en-US" sz="1600" b="1" dirty="0">
                          <a:solidFill>
                            <a:schemeClr val="tx1"/>
                          </a:solidFill>
                          <a:latin typeface="Times New Roman" pitchFamily="18" charset="0"/>
                          <a:cs typeface="Times New Roman" pitchFamily="18" charset="0"/>
                        </a:rPr>
                        <a:t>2</a:t>
                      </a:r>
                    </a:p>
                  </a:txBody>
                  <a:tcPr marL="91436" marR="91436" marT="45713" marB="45713">
                    <a:solidFill>
                      <a:schemeClr val="accent1">
                        <a:lumMod val="60000"/>
                        <a:lumOff val="40000"/>
                      </a:schemeClr>
                    </a:solidFill>
                  </a:tcPr>
                </a:tc>
                <a:tc>
                  <a:txBody>
                    <a:bodyPr/>
                    <a:lstStyle/>
                    <a:p>
                      <a:endParaRPr lang="en-US" sz="1600" dirty="0"/>
                    </a:p>
                  </a:txBody>
                  <a:tcPr marL="91436" marR="91436" marT="45713" marB="45713"/>
                </a:tc>
                <a:tc>
                  <a:txBody>
                    <a:bodyPr/>
                    <a:lstStyle/>
                    <a:p>
                      <a:r>
                        <a:rPr lang="en-US" sz="1600" b="1" i="1" dirty="0">
                          <a:solidFill>
                            <a:schemeClr val="tx1"/>
                          </a:solidFill>
                          <a:latin typeface="Times New Roman" pitchFamily="18" charset="0"/>
                          <a:cs typeface="Times New Roman" pitchFamily="18" charset="0"/>
                        </a:rPr>
                        <a:t>1</a:t>
                      </a:r>
                    </a:p>
                  </a:txBody>
                  <a:tcPr marL="91436" marR="91436" marT="45713" marB="45713"/>
                </a:tc>
                <a:tc>
                  <a:txBody>
                    <a:bodyPr/>
                    <a:lstStyle/>
                    <a:p>
                      <a:r>
                        <a:rPr lang="en-US" sz="1600" dirty="0">
                          <a:solidFill>
                            <a:schemeClr val="tx1"/>
                          </a:solidFill>
                          <a:latin typeface="Times New Roman" pitchFamily="18" charset="0"/>
                          <a:cs typeface="Times New Roman" pitchFamily="18" charset="0"/>
                        </a:rPr>
                        <a:t>0</a:t>
                      </a:r>
                    </a:p>
                  </a:txBody>
                  <a:tcPr marL="91436" marR="91436" marT="45713" marB="45713"/>
                </a:tc>
                <a:tc>
                  <a:txBody>
                    <a:bodyPr/>
                    <a:lstStyle/>
                    <a:p>
                      <a:r>
                        <a:rPr lang="en-US" sz="1600" b="1" i="1" dirty="0">
                          <a:solidFill>
                            <a:schemeClr val="tx1"/>
                          </a:solidFill>
                          <a:latin typeface="Times New Roman" pitchFamily="18" charset="0"/>
                          <a:cs typeface="Times New Roman" pitchFamily="18" charset="0"/>
                        </a:rPr>
                        <a:t>1</a:t>
                      </a:r>
                    </a:p>
                  </a:txBody>
                  <a:tcPr marL="91436" marR="91436" marT="45713" marB="45713"/>
                </a:tc>
                <a:tc>
                  <a:txBody>
                    <a:bodyPr/>
                    <a:lstStyle/>
                    <a:p>
                      <a:r>
                        <a:rPr lang="en-US" sz="1600" dirty="0">
                          <a:solidFill>
                            <a:schemeClr val="tx1"/>
                          </a:solidFill>
                          <a:latin typeface="Times New Roman" pitchFamily="18" charset="0"/>
                          <a:cs typeface="Times New Roman" pitchFamily="18" charset="0"/>
                        </a:rPr>
                        <a:t>0</a:t>
                      </a:r>
                    </a:p>
                  </a:txBody>
                  <a:tcPr marL="91436" marR="91436" marT="45713" marB="45713"/>
                </a:tc>
                <a:extLst>
                  <a:ext uri="{0D108BD9-81ED-4DB2-BD59-A6C34878D82A}">
                    <a16:rowId xmlns:a16="http://schemas.microsoft.com/office/drawing/2014/main" xmlns="" val="10002"/>
                  </a:ext>
                </a:extLst>
              </a:tr>
              <a:tr h="335227">
                <a:tc>
                  <a:txBody>
                    <a:bodyPr/>
                    <a:lstStyle/>
                    <a:p>
                      <a:r>
                        <a:rPr lang="en-US" sz="1600" b="1" dirty="0">
                          <a:solidFill>
                            <a:schemeClr val="tx1"/>
                          </a:solidFill>
                          <a:latin typeface="Times New Roman" pitchFamily="18" charset="0"/>
                          <a:cs typeface="Times New Roman" pitchFamily="18" charset="0"/>
                        </a:rPr>
                        <a:t>3</a:t>
                      </a:r>
                    </a:p>
                  </a:txBody>
                  <a:tcPr marL="91436" marR="91436" marT="45713" marB="45713">
                    <a:solidFill>
                      <a:schemeClr val="accent1">
                        <a:lumMod val="60000"/>
                        <a:lumOff val="40000"/>
                      </a:schemeClr>
                    </a:solidFill>
                  </a:tcPr>
                </a:tc>
                <a:tc>
                  <a:txBody>
                    <a:bodyPr/>
                    <a:lstStyle/>
                    <a:p>
                      <a:endParaRPr lang="en-US" sz="1600"/>
                    </a:p>
                  </a:txBody>
                  <a:tcPr marL="91436" marR="91436" marT="45713" marB="45713"/>
                </a:tc>
                <a:tc>
                  <a:txBody>
                    <a:bodyPr/>
                    <a:lstStyle/>
                    <a:p>
                      <a:endParaRPr lang="en-US" sz="1600" dirty="0"/>
                    </a:p>
                  </a:txBody>
                  <a:tcPr marL="91436" marR="91436" marT="45713" marB="45713"/>
                </a:tc>
                <a:tc>
                  <a:txBody>
                    <a:bodyPr/>
                    <a:lstStyle/>
                    <a:p>
                      <a:r>
                        <a:rPr lang="en-US" sz="1600" b="1" i="1" dirty="0">
                          <a:solidFill>
                            <a:schemeClr val="tx1"/>
                          </a:solidFill>
                          <a:latin typeface="Times New Roman" pitchFamily="18" charset="0"/>
                          <a:cs typeface="Times New Roman" pitchFamily="18" charset="0"/>
                        </a:rPr>
                        <a:t>1</a:t>
                      </a:r>
                    </a:p>
                  </a:txBody>
                  <a:tcPr marL="91436" marR="91436" marT="45713" marB="45713"/>
                </a:tc>
                <a:tc>
                  <a:txBody>
                    <a:bodyPr/>
                    <a:lstStyle/>
                    <a:p>
                      <a:r>
                        <a:rPr lang="en-US" sz="1600" dirty="0">
                          <a:solidFill>
                            <a:schemeClr val="tx1"/>
                          </a:solidFill>
                          <a:latin typeface="Times New Roman" pitchFamily="18" charset="0"/>
                          <a:cs typeface="Times New Roman" pitchFamily="18" charset="0"/>
                        </a:rPr>
                        <a:t>0</a:t>
                      </a:r>
                    </a:p>
                  </a:txBody>
                  <a:tcPr marL="91436" marR="91436" marT="45713" marB="45713"/>
                </a:tc>
                <a:tc>
                  <a:txBody>
                    <a:bodyPr/>
                    <a:lstStyle/>
                    <a:p>
                      <a:r>
                        <a:rPr lang="en-US" sz="1600" dirty="0">
                          <a:solidFill>
                            <a:schemeClr val="tx1"/>
                          </a:solidFill>
                          <a:latin typeface="Times New Roman" pitchFamily="18" charset="0"/>
                          <a:cs typeface="Times New Roman" pitchFamily="18" charset="0"/>
                        </a:rPr>
                        <a:t>0</a:t>
                      </a:r>
                    </a:p>
                  </a:txBody>
                  <a:tcPr marL="91436" marR="91436" marT="45713" marB="45713"/>
                </a:tc>
                <a:extLst>
                  <a:ext uri="{0D108BD9-81ED-4DB2-BD59-A6C34878D82A}">
                    <a16:rowId xmlns:a16="http://schemas.microsoft.com/office/drawing/2014/main" xmlns="" val="10003"/>
                  </a:ext>
                </a:extLst>
              </a:tr>
              <a:tr h="335227">
                <a:tc>
                  <a:txBody>
                    <a:bodyPr/>
                    <a:lstStyle/>
                    <a:p>
                      <a:r>
                        <a:rPr lang="en-US" sz="1600" b="1" dirty="0">
                          <a:solidFill>
                            <a:schemeClr val="tx1"/>
                          </a:solidFill>
                          <a:latin typeface="Times New Roman" pitchFamily="18" charset="0"/>
                          <a:cs typeface="Times New Roman" pitchFamily="18" charset="0"/>
                        </a:rPr>
                        <a:t>4</a:t>
                      </a:r>
                    </a:p>
                  </a:txBody>
                  <a:tcPr marL="91436" marR="91436" marT="45713" marB="45713">
                    <a:solidFill>
                      <a:schemeClr val="accent1">
                        <a:lumMod val="60000"/>
                        <a:lumOff val="40000"/>
                      </a:schemeClr>
                    </a:solidFill>
                  </a:tcPr>
                </a:tc>
                <a:tc>
                  <a:txBody>
                    <a:bodyPr/>
                    <a:lstStyle/>
                    <a:p>
                      <a:endParaRPr lang="en-US" sz="1600"/>
                    </a:p>
                  </a:txBody>
                  <a:tcPr marL="91436" marR="91436" marT="45713" marB="45713"/>
                </a:tc>
                <a:tc>
                  <a:txBody>
                    <a:bodyPr/>
                    <a:lstStyle/>
                    <a:p>
                      <a:endParaRPr lang="en-US" sz="1600"/>
                    </a:p>
                  </a:txBody>
                  <a:tcPr marL="91436" marR="91436" marT="45713" marB="45713"/>
                </a:tc>
                <a:tc>
                  <a:txBody>
                    <a:bodyPr/>
                    <a:lstStyle/>
                    <a:p>
                      <a:endParaRPr lang="en-US" sz="1600" dirty="0"/>
                    </a:p>
                  </a:txBody>
                  <a:tcPr marL="91436" marR="91436" marT="45713" marB="45713"/>
                </a:tc>
                <a:tc>
                  <a:txBody>
                    <a:bodyPr/>
                    <a:lstStyle/>
                    <a:p>
                      <a:r>
                        <a:rPr lang="en-US" sz="1600" b="1" i="1" dirty="0">
                          <a:solidFill>
                            <a:schemeClr val="tx1"/>
                          </a:solidFill>
                          <a:latin typeface="Times New Roman" pitchFamily="18" charset="0"/>
                          <a:cs typeface="Times New Roman" pitchFamily="18" charset="0"/>
                        </a:rPr>
                        <a:t>1</a:t>
                      </a:r>
                    </a:p>
                  </a:txBody>
                  <a:tcPr marL="91436" marR="91436" marT="45713" marB="45713"/>
                </a:tc>
                <a:tc>
                  <a:txBody>
                    <a:bodyPr/>
                    <a:lstStyle/>
                    <a:p>
                      <a:r>
                        <a:rPr lang="en-US" sz="1600" b="1" i="1" dirty="0">
                          <a:solidFill>
                            <a:schemeClr val="tx1"/>
                          </a:solidFill>
                          <a:latin typeface="Times New Roman" pitchFamily="18" charset="0"/>
                          <a:cs typeface="Times New Roman" pitchFamily="18" charset="0"/>
                        </a:rPr>
                        <a:t>1</a:t>
                      </a:r>
                    </a:p>
                  </a:txBody>
                  <a:tcPr marL="91436" marR="91436" marT="45713" marB="45713"/>
                </a:tc>
                <a:extLst>
                  <a:ext uri="{0D108BD9-81ED-4DB2-BD59-A6C34878D82A}">
                    <a16:rowId xmlns:a16="http://schemas.microsoft.com/office/drawing/2014/main" xmlns="" val="10004"/>
                  </a:ext>
                </a:extLst>
              </a:tr>
              <a:tr h="335227">
                <a:tc>
                  <a:txBody>
                    <a:bodyPr/>
                    <a:lstStyle/>
                    <a:p>
                      <a:r>
                        <a:rPr lang="en-US" sz="1600" b="1" dirty="0">
                          <a:solidFill>
                            <a:schemeClr val="tx1"/>
                          </a:solidFill>
                          <a:latin typeface="Times New Roman" pitchFamily="18" charset="0"/>
                          <a:cs typeface="Times New Roman" pitchFamily="18" charset="0"/>
                        </a:rPr>
                        <a:t>5</a:t>
                      </a:r>
                    </a:p>
                  </a:txBody>
                  <a:tcPr marL="91436" marR="91436" marT="45713" marB="45713">
                    <a:solidFill>
                      <a:schemeClr val="accent1">
                        <a:lumMod val="60000"/>
                        <a:lumOff val="40000"/>
                      </a:schemeClr>
                    </a:solidFill>
                  </a:tcPr>
                </a:tc>
                <a:tc>
                  <a:txBody>
                    <a:bodyPr/>
                    <a:lstStyle/>
                    <a:p>
                      <a:endParaRPr lang="en-US" sz="1600"/>
                    </a:p>
                  </a:txBody>
                  <a:tcPr marL="91436" marR="91436" marT="45713" marB="45713"/>
                </a:tc>
                <a:tc>
                  <a:txBody>
                    <a:bodyPr/>
                    <a:lstStyle/>
                    <a:p>
                      <a:endParaRPr lang="en-US" sz="1600"/>
                    </a:p>
                  </a:txBody>
                  <a:tcPr marL="91436" marR="91436" marT="45713" marB="45713"/>
                </a:tc>
                <a:tc>
                  <a:txBody>
                    <a:bodyPr/>
                    <a:lstStyle/>
                    <a:p>
                      <a:endParaRPr lang="en-US" sz="1600" dirty="0"/>
                    </a:p>
                  </a:txBody>
                  <a:tcPr marL="91436" marR="91436" marT="45713" marB="45713"/>
                </a:tc>
                <a:tc>
                  <a:txBody>
                    <a:bodyPr/>
                    <a:lstStyle/>
                    <a:p>
                      <a:endParaRPr lang="en-US" sz="1600" dirty="0"/>
                    </a:p>
                  </a:txBody>
                  <a:tcPr marL="91436" marR="91436" marT="45713" marB="45713"/>
                </a:tc>
                <a:tc>
                  <a:txBody>
                    <a:bodyPr/>
                    <a:lstStyle/>
                    <a:p>
                      <a:r>
                        <a:rPr lang="en-US" sz="1600" dirty="0">
                          <a:solidFill>
                            <a:schemeClr val="tx1"/>
                          </a:solidFill>
                          <a:latin typeface="Times New Roman" pitchFamily="18" charset="0"/>
                          <a:cs typeface="Times New Roman" pitchFamily="18" charset="0"/>
                        </a:rPr>
                        <a:t>0</a:t>
                      </a:r>
                    </a:p>
                  </a:txBody>
                  <a:tcPr marL="91436" marR="91436" marT="45713" marB="45713"/>
                </a:tc>
                <a:extLst>
                  <a:ext uri="{0D108BD9-81ED-4DB2-BD59-A6C34878D82A}">
                    <a16:rowId xmlns:a16="http://schemas.microsoft.com/office/drawing/2014/main" xmlns="" val="10005"/>
                  </a:ext>
                </a:extLst>
              </a:tr>
            </a:tbl>
          </a:graphicData>
        </a:graphic>
      </p:graphicFrame>
      <p:graphicFrame>
        <p:nvGraphicFramePr>
          <p:cNvPr id="35" name="Table 34"/>
          <p:cNvGraphicFramePr>
            <a:graphicFrameLocks noGrp="1"/>
          </p:cNvGraphicFramePr>
          <p:nvPr/>
        </p:nvGraphicFramePr>
        <p:xfrm>
          <a:off x="6919913" y="3094038"/>
          <a:ext cx="2133600" cy="2011596"/>
        </p:xfrm>
        <a:graphic>
          <a:graphicData uri="http://schemas.openxmlformats.org/drawingml/2006/table">
            <a:tbl>
              <a:tblPr firstRow="1" bandRow="1">
                <a:tableStyleId>{5C22544A-7EE6-4342-B048-85BDC9FD1C3A}</a:tableStyleId>
              </a:tblPr>
              <a:tblGrid>
                <a:gridCol w="355600">
                  <a:extLst>
                    <a:ext uri="{9D8B030D-6E8A-4147-A177-3AD203B41FA5}">
                      <a16:colId xmlns:a16="http://schemas.microsoft.com/office/drawing/2014/main" xmlns="" val="20000"/>
                    </a:ext>
                  </a:extLst>
                </a:gridCol>
                <a:gridCol w="355600">
                  <a:extLst>
                    <a:ext uri="{9D8B030D-6E8A-4147-A177-3AD203B41FA5}">
                      <a16:colId xmlns:a16="http://schemas.microsoft.com/office/drawing/2014/main" xmlns="" val="20001"/>
                    </a:ext>
                  </a:extLst>
                </a:gridCol>
                <a:gridCol w="355600">
                  <a:extLst>
                    <a:ext uri="{9D8B030D-6E8A-4147-A177-3AD203B41FA5}">
                      <a16:colId xmlns:a16="http://schemas.microsoft.com/office/drawing/2014/main" xmlns="" val="20002"/>
                    </a:ext>
                  </a:extLst>
                </a:gridCol>
                <a:gridCol w="355600">
                  <a:extLst>
                    <a:ext uri="{9D8B030D-6E8A-4147-A177-3AD203B41FA5}">
                      <a16:colId xmlns:a16="http://schemas.microsoft.com/office/drawing/2014/main" xmlns="" val="20003"/>
                    </a:ext>
                  </a:extLst>
                </a:gridCol>
                <a:gridCol w="355600">
                  <a:extLst>
                    <a:ext uri="{9D8B030D-6E8A-4147-A177-3AD203B41FA5}">
                      <a16:colId xmlns:a16="http://schemas.microsoft.com/office/drawing/2014/main" xmlns="" val="20004"/>
                    </a:ext>
                  </a:extLst>
                </a:gridCol>
                <a:gridCol w="355600">
                  <a:extLst>
                    <a:ext uri="{9D8B030D-6E8A-4147-A177-3AD203B41FA5}">
                      <a16:colId xmlns:a16="http://schemas.microsoft.com/office/drawing/2014/main" xmlns="" val="20005"/>
                    </a:ext>
                  </a:extLst>
                </a:gridCol>
              </a:tblGrid>
              <a:tr h="335227">
                <a:tc>
                  <a:txBody>
                    <a:bodyPr/>
                    <a:lstStyle/>
                    <a:p>
                      <a:endParaRPr lang="en-US" sz="1600" dirty="0">
                        <a:solidFill>
                          <a:schemeClr val="tx1"/>
                        </a:solidFill>
                        <a:latin typeface="Times New Roman" pitchFamily="18" charset="0"/>
                        <a:cs typeface="Times New Roman" pitchFamily="18" charset="0"/>
                      </a:endParaRPr>
                    </a:p>
                  </a:txBody>
                  <a:tcPr marT="45713" marB="45713">
                    <a:solidFill>
                      <a:schemeClr val="accent1">
                        <a:lumMod val="60000"/>
                        <a:lumOff val="40000"/>
                      </a:schemeClr>
                    </a:solidFill>
                  </a:tcPr>
                </a:tc>
                <a:tc>
                  <a:txBody>
                    <a:bodyPr/>
                    <a:lstStyle/>
                    <a:p>
                      <a:r>
                        <a:rPr lang="en-US" sz="1600" dirty="0">
                          <a:solidFill>
                            <a:schemeClr val="tx1"/>
                          </a:solidFill>
                          <a:latin typeface="Times New Roman" pitchFamily="18" charset="0"/>
                          <a:cs typeface="Times New Roman" pitchFamily="18" charset="0"/>
                        </a:rPr>
                        <a:t>2</a:t>
                      </a:r>
                    </a:p>
                  </a:txBody>
                  <a:tcPr marT="45713" marB="45713">
                    <a:solidFill>
                      <a:schemeClr val="accent1">
                        <a:lumMod val="60000"/>
                        <a:lumOff val="40000"/>
                      </a:schemeClr>
                    </a:solidFill>
                  </a:tcPr>
                </a:tc>
                <a:tc>
                  <a:txBody>
                    <a:bodyPr/>
                    <a:lstStyle/>
                    <a:p>
                      <a:r>
                        <a:rPr lang="en-US" sz="1600" dirty="0">
                          <a:solidFill>
                            <a:schemeClr val="tx1"/>
                          </a:solidFill>
                          <a:latin typeface="Times New Roman" pitchFamily="18" charset="0"/>
                          <a:cs typeface="Times New Roman" pitchFamily="18" charset="0"/>
                        </a:rPr>
                        <a:t>3</a:t>
                      </a:r>
                    </a:p>
                  </a:txBody>
                  <a:tcPr marT="45713" marB="45713">
                    <a:solidFill>
                      <a:schemeClr val="accent1">
                        <a:lumMod val="60000"/>
                        <a:lumOff val="40000"/>
                      </a:schemeClr>
                    </a:solidFill>
                  </a:tcPr>
                </a:tc>
                <a:tc>
                  <a:txBody>
                    <a:bodyPr/>
                    <a:lstStyle/>
                    <a:p>
                      <a:r>
                        <a:rPr lang="en-US" sz="1600" dirty="0">
                          <a:solidFill>
                            <a:schemeClr val="tx1"/>
                          </a:solidFill>
                          <a:latin typeface="Times New Roman" pitchFamily="18" charset="0"/>
                          <a:cs typeface="Times New Roman" pitchFamily="18" charset="0"/>
                        </a:rPr>
                        <a:t>4</a:t>
                      </a:r>
                    </a:p>
                  </a:txBody>
                  <a:tcPr marT="45713" marB="45713">
                    <a:solidFill>
                      <a:schemeClr val="accent1">
                        <a:lumMod val="60000"/>
                        <a:lumOff val="40000"/>
                      </a:schemeClr>
                    </a:solidFill>
                  </a:tcPr>
                </a:tc>
                <a:tc>
                  <a:txBody>
                    <a:bodyPr/>
                    <a:lstStyle/>
                    <a:p>
                      <a:r>
                        <a:rPr lang="en-US" sz="1600" dirty="0">
                          <a:solidFill>
                            <a:schemeClr val="tx1"/>
                          </a:solidFill>
                          <a:latin typeface="Times New Roman" pitchFamily="18" charset="0"/>
                          <a:cs typeface="Times New Roman" pitchFamily="18" charset="0"/>
                        </a:rPr>
                        <a:t>5</a:t>
                      </a:r>
                    </a:p>
                  </a:txBody>
                  <a:tcPr marT="45713" marB="45713">
                    <a:solidFill>
                      <a:schemeClr val="accent1">
                        <a:lumMod val="60000"/>
                        <a:lumOff val="40000"/>
                      </a:schemeClr>
                    </a:solidFill>
                  </a:tcPr>
                </a:tc>
                <a:tc>
                  <a:txBody>
                    <a:bodyPr/>
                    <a:lstStyle/>
                    <a:p>
                      <a:r>
                        <a:rPr lang="en-US" sz="1600" dirty="0">
                          <a:solidFill>
                            <a:schemeClr val="tx1"/>
                          </a:solidFill>
                          <a:latin typeface="Times New Roman" pitchFamily="18" charset="0"/>
                          <a:cs typeface="Times New Roman" pitchFamily="18" charset="0"/>
                        </a:rPr>
                        <a:t>6</a:t>
                      </a:r>
                    </a:p>
                  </a:txBody>
                  <a:tcPr marT="45713" marB="45713">
                    <a:solidFill>
                      <a:schemeClr val="accent1">
                        <a:lumMod val="60000"/>
                        <a:lumOff val="40000"/>
                      </a:schemeClr>
                    </a:solidFill>
                  </a:tcPr>
                </a:tc>
                <a:extLst>
                  <a:ext uri="{0D108BD9-81ED-4DB2-BD59-A6C34878D82A}">
                    <a16:rowId xmlns:a16="http://schemas.microsoft.com/office/drawing/2014/main" xmlns="" val="10000"/>
                  </a:ext>
                </a:extLst>
              </a:tr>
              <a:tr h="335227">
                <a:tc>
                  <a:txBody>
                    <a:bodyPr/>
                    <a:lstStyle/>
                    <a:p>
                      <a:r>
                        <a:rPr lang="en-US" sz="1600" b="1" dirty="0">
                          <a:solidFill>
                            <a:schemeClr val="tx1"/>
                          </a:solidFill>
                          <a:latin typeface="Times New Roman" pitchFamily="18" charset="0"/>
                          <a:cs typeface="Times New Roman" pitchFamily="18" charset="0"/>
                        </a:rPr>
                        <a:t>1</a:t>
                      </a:r>
                    </a:p>
                  </a:txBody>
                  <a:tcPr marT="45713" marB="45713">
                    <a:solidFill>
                      <a:schemeClr val="accent1">
                        <a:lumMod val="60000"/>
                        <a:lumOff val="40000"/>
                      </a:schemeClr>
                    </a:solidFill>
                  </a:tcPr>
                </a:tc>
                <a:tc>
                  <a:txBody>
                    <a:bodyPr/>
                    <a:lstStyle/>
                    <a:p>
                      <a:r>
                        <a:rPr lang="en-US" sz="1600" b="1" i="1" dirty="0">
                          <a:solidFill>
                            <a:schemeClr val="tx1"/>
                          </a:solidFill>
                          <a:latin typeface="Times New Roman" pitchFamily="18" charset="0"/>
                          <a:cs typeface="Times New Roman" pitchFamily="18" charset="0"/>
                        </a:rPr>
                        <a:t>0</a:t>
                      </a:r>
                    </a:p>
                  </a:txBody>
                  <a:tcPr marT="45713" marB="45713"/>
                </a:tc>
                <a:tc>
                  <a:txBody>
                    <a:bodyPr/>
                    <a:lstStyle/>
                    <a:p>
                      <a:r>
                        <a:rPr lang="en-US" sz="1600" dirty="0">
                          <a:solidFill>
                            <a:schemeClr val="tx1"/>
                          </a:solidFill>
                          <a:latin typeface="Times New Roman" pitchFamily="18" charset="0"/>
                          <a:cs typeface="Times New Roman" pitchFamily="18" charset="0"/>
                        </a:rPr>
                        <a:t>1</a:t>
                      </a:r>
                    </a:p>
                  </a:txBody>
                  <a:tcPr marT="45713" marB="45713"/>
                </a:tc>
                <a:tc>
                  <a:txBody>
                    <a:bodyPr/>
                    <a:lstStyle/>
                    <a:p>
                      <a:r>
                        <a:rPr lang="en-US" sz="1600" dirty="0">
                          <a:solidFill>
                            <a:schemeClr val="tx1"/>
                          </a:solidFill>
                          <a:latin typeface="Times New Roman" pitchFamily="18" charset="0"/>
                          <a:cs typeface="Times New Roman" pitchFamily="18" charset="0"/>
                        </a:rPr>
                        <a:t>1</a:t>
                      </a:r>
                    </a:p>
                  </a:txBody>
                  <a:tcPr marT="45713" marB="45713"/>
                </a:tc>
                <a:tc>
                  <a:txBody>
                    <a:bodyPr/>
                    <a:lstStyle/>
                    <a:p>
                      <a:r>
                        <a:rPr lang="en-US" sz="1600" b="1" i="1" dirty="0">
                          <a:solidFill>
                            <a:schemeClr val="tx1"/>
                          </a:solidFill>
                          <a:latin typeface="Times New Roman" pitchFamily="18" charset="0"/>
                          <a:cs typeface="Times New Roman" pitchFamily="18" charset="0"/>
                        </a:rPr>
                        <a:t>0</a:t>
                      </a:r>
                    </a:p>
                  </a:txBody>
                  <a:tcPr marT="45713" marB="45713"/>
                </a:tc>
                <a:tc>
                  <a:txBody>
                    <a:bodyPr/>
                    <a:lstStyle/>
                    <a:p>
                      <a:r>
                        <a:rPr lang="en-US" sz="1600" dirty="0">
                          <a:solidFill>
                            <a:schemeClr val="tx1"/>
                          </a:solidFill>
                          <a:latin typeface="Times New Roman" pitchFamily="18" charset="0"/>
                          <a:cs typeface="Times New Roman" pitchFamily="18" charset="0"/>
                        </a:rPr>
                        <a:t>1</a:t>
                      </a:r>
                    </a:p>
                  </a:txBody>
                  <a:tcPr marT="45713" marB="45713"/>
                </a:tc>
                <a:extLst>
                  <a:ext uri="{0D108BD9-81ED-4DB2-BD59-A6C34878D82A}">
                    <a16:rowId xmlns:a16="http://schemas.microsoft.com/office/drawing/2014/main" xmlns="" val="10001"/>
                  </a:ext>
                </a:extLst>
              </a:tr>
              <a:tr h="335227">
                <a:tc>
                  <a:txBody>
                    <a:bodyPr/>
                    <a:lstStyle/>
                    <a:p>
                      <a:r>
                        <a:rPr lang="en-US" sz="1600" b="1" dirty="0">
                          <a:solidFill>
                            <a:schemeClr val="tx1"/>
                          </a:solidFill>
                          <a:latin typeface="Times New Roman" pitchFamily="18" charset="0"/>
                          <a:cs typeface="Times New Roman" pitchFamily="18" charset="0"/>
                        </a:rPr>
                        <a:t>2</a:t>
                      </a:r>
                    </a:p>
                  </a:txBody>
                  <a:tcPr marT="45713" marB="45713">
                    <a:solidFill>
                      <a:schemeClr val="accent1">
                        <a:lumMod val="60000"/>
                        <a:lumOff val="40000"/>
                      </a:schemeClr>
                    </a:solidFill>
                  </a:tcPr>
                </a:tc>
                <a:tc>
                  <a:txBody>
                    <a:bodyPr/>
                    <a:lstStyle/>
                    <a:p>
                      <a:endParaRPr lang="en-US" sz="1600" dirty="0"/>
                    </a:p>
                  </a:txBody>
                  <a:tcPr marT="45713" marB="45713"/>
                </a:tc>
                <a:tc>
                  <a:txBody>
                    <a:bodyPr/>
                    <a:lstStyle/>
                    <a:p>
                      <a:r>
                        <a:rPr lang="en-US" sz="1600" b="1" i="1" dirty="0">
                          <a:solidFill>
                            <a:schemeClr val="tx1"/>
                          </a:solidFill>
                          <a:latin typeface="Times New Roman" pitchFamily="18" charset="0"/>
                          <a:cs typeface="Times New Roman" pitchFamily="18" charset="0"/>
                        </a:rPr>
                        <a:t>0</a:t>
                      </a:r>
                    </a:p>
                  </a:txBody>
                  <a:tcPr marT="45713" marB="45713"/>
                </a:tc>
                <a:tc>
                  <a:txBody>
                    <a:bodyPr/>
                    <a:lstStyle/>
                    <a:p>
                      <a:r>
                        <a:rPr lang="en-US" sz="1600" dirty="0">
                          <a:solidFill>
                            <a:schemeClr val="tx1"/>
                          </a:solidFill>
                          <a:latin typeface="Times New Roman" pitchFamily="18" charset="0"/>
                          <a:cs typeface="Times New Roman" pitchFamily="18" charset="0"/>
                        </a:rPr>
                        <a:t>1</a:t>
                      </a:r>
                    </a:p>
                  </a:txBody>
                  <a:tcPr marT="45713" marB="45713"/>
                </a:tc>
                <a:tc>
                  <a:txBody>
                    <a:bodyPr/>
                    <a:lstStyle/>
                    <a:p>
                      <a:r>
                        <a:rPr lang="en-US" sz="1600" b="1" i="1" dirty="0">
                          <a:solidFill>
                            <a:schemeClr val="tx1"/>
                          </a:solidFill>
                          <a:latin typeface="Times New Roman" pitchFamily="18" charset="0"/>
                          <a:cs typeface="Times New Roman" pitchFamily="18" charset="0"/>
                        </a:rPr>
                        <a:t>0</a:t>
                      </a:r>
                    </a:p>
                  </a:txBody>
                  <a:tcPr marT="45713" marB="45713"/>
                </a:tc>
                <a:tc>
                  <a:txBody>
                    <a:bodyPr/>
                    <a:lstStyle/>
                    <a:p>
                      <a:r>
                        <a:rPr lang="en-US" sz="1600" dirty="0">
                          <a:solidFill>
                            <a:schemeClr val="tx1"/>
                          </a:solidFill>
                          <a:latin typeface="Times New Roman" pitchFamily="18" charset="0"/>
                          <a:cs typeface="Times New Roman" pitchFamily="18" charset="0"/>
                        </a:rPr>
                        <a:t>1</a:t>
                      </a:r>
                    </a:p>
                  </a:txBody>
                  <a:tcPr marT="45713" marB="45713"/>
                </a:tc>
                <a:extLst>
                  <a:ext uri="{0D108BD9-81ED-4DB2-BD59-A6C34878D82A}">
                    <a16:rowId xmlns:a16="http://schemas.microsoft.com/office/drawing/2014/main" xmlns="" val="10002"/>
                  </a:ext>
                </a:extLst>
              </a:tr>
              <a:tr h="335227">
                <a:tc>
                  <a:txBody>
                    <a:bodyPr/>
                    <a:lstStyle/>
                    <a:p>
                      <a:r>
                        <a:rPr lang="en-US" sz="1600" b="1" dirty="0">
                          <a:solidFill>
                            <a:schemeClr val="tx1"/>
                          </a:solidFill>
                          <a:latin typeface="Times New Roman" pitchFamily="18" charset="0"/>
                          <a:cs typeface="Times New Roman" pitchFamily="18" charset="0"/>
                        </a:rPr>
                        <a:t>3</a:t>
                      </a:r>
                    </a:p>
                  </a:txBody>
                  <a:tcPr marT="45713" marB="45713">
                    <a:solidFill>
                      <a:schemeClr val="accent1">
                        <a:lumMod val="60000"/>
                        <a:lumOff val="40000"/>
                      </a:schemeClr>
                    </a:solidFill>
                  </a:tcPr>
                </a:tc>
                <a:tc>
                  <a:txBody>
                    <a:bodyPr/>
                    <a:lstStyle/>
                    <a:p>
                      <a:endParaRPr lang="en-US" sz="1600" dirty="0"/>
                    </a:p>
                  </a:txBody>
                  <a:tcPr marT="45713" marB="45713"/>
                </a:tc>
                <a:tc>
                  <a:txBody>
                    <a:bodyPr/>
                    <a:lstStyle/>
                    <a:p>
                      <a:endParaRPr lang="en-US" sz="1600" dirty="0">
                        <a:solidFill>
                          <a:schemeClr val="tx1"/>
                        </a:solidFill>
                        <a:latin typeface="Times New Roman" pitchFamily="18" charset="0"/>
                        <a:cs typeface="Times New Roman" pitchFamily="18" charset="0"/>
                      </a:endParaRPr>
                    </a:p>
                  </a:txBody>
                  <a:tcPr marT="45713" marB="45713"/>
                </a:tc>
                <a:tc>
                  <a:txBody>
                    <a:bodyPr/>
                    <a:lstStyle/>
                    <a:p>
                      <a:r>
                        <a:rPr lang="en-US" sz="1600" b="1" i="1" dirty="0">
                          <a:solidFill>
                            <a:schemeClr val="tx1"/>
                          </a:solidFill>
                          <a:latin typeface="Times New Roman" pitchFamily="18" charset="0"/>
                          <a:cs typeface="Times New Roman" pitchFamily="18" charset="0"/>
                        </a:rPr>
                        <a:t>0</a:t>
                      </a:r>
                    </a:p>
                  </a:txBody>
                  <a:tcPr marT="45713" marB="45713"/>
                </a:tc>
                <a:tc>
                  <a:txBody>
                    <a:bodyPr/>
                    <a:lstStyle/>
                    <a:p>
                      <a:r>
                        <a:rPr lang="en-US" sz="1600" dirty="0">
                          <a:solidFill>
                            <a:schemeClr val="tx1"/>
                          </a:solidFill>
                          <a:latin typeface="Times New Roman" pitchFamily="18" charset="0"/>
                          <a:cs typeface="Times New Roman" pitchFamily="18" charset="0"/>
                        </a:rPr>
                        <a:t>1</a:t>
                      </a:r>
                    </a:p>
                  </a:txBody>
                  <a:tcPr marT="45713" marB="45713"/>
                </a:tc>
                <a:tc>
                  <a:txBody>
                    <a:bodyPr/>
                    <a:lstStyle/>
                    <a:p>
                      <a:r>
                        <a:rPr lang="en-US" sz="1600" dirty="0">
                          <a:solidFill>
                            <a:schemeClr val="tx1"/>
                          </a:solidFill>
                          <a:latin typeface="Times New Roman" pitchFamily="18" charset="0"/>
                          <a:cs typeface="Times New Roman" pitchFamily="18" charset="0"/>
                        </a:rPr>
                        <a:t>1</a:t>
                      </a:r>
                    </a:p>
                  </a:txBody>
                  <a:tcPr marT="45713" marB="45713"/>
                </a:tc>
                <a:extLst>
                  <a:ext uri="{0D108BD9-81ED-4DB2-BD59-A6C34878D82A}">
                    <a16:rowId xmlns:a16="http://schemas.microsoft.com/office/drawing/2014/main" xmlns="" val="10003"/>
                  </a:ext>
                </a:extLst>
              </a:tr>
              <a:tr h="335227">
                <a:tc>
                  <a:txBody>
                    <a:bodyPr/>
                    <a:lstStyle/>
                    <a:p>
                      <a:r>
                        <a:rPr lang="en-US" sz="1600" b="1" dirty="0">
                          <a:solidFill>
                            <a:schemeClr val="tx1"/>
                          </a:solidFill>
                          <a:latin typeface="Times New Roman" pitchFamily="18" charset="0"/>
                          <a:cs typeface="Times New Roman" pitchFamily="18" charset="0"/>
                        </a:rPr>
                        <a:t>4</a:t>
                      </a:r>
                    </a:p>
                  </a:txBody>
                  <a:tcPr marT="45713" marB="45713">
                    <a:solidFill>
                      <a:schemeClr val="accent1">
                        <a:lumMod val="60000"/>
                        <a:lumOff val="40000"/>
                      </a:schemeClr>
                    </a:solidFill>
                  </a:tcPr>
                </a:tc>
                <a:tc>
                  <a:txBody>
                    <a:bodyPr/>
                    <a:lstStyle/>
                    <a:p>
                      <a:endParaRPr lang="en-US" sz="1600"/>
                    </a:p>
                  </a:txBody>
                  <a:tcPr marT="45713" marB="45713"/>
                </a:tc>
                <a:tc>
                  <a:txBody>
                    <a:bodyPr/>
                    <a:lstStyle/>
                    <a:p>
                      <a:endParaRPr lang="en-US" sz="1600" dirty="0"/>
                    </a:p>
                  </a:txBody>
                  <a:tcPr marT="45713" marB="45713"/>
                </a:tc>
                <a:tc>
                  <a:txBody>
                    <a:bodyPr/>
                    <a:lstStyle/>
                    <a:p>
                      <a:endParaRPr lang="en-US" sz="1600" dirty="0">
                        <a:solidFill>
                          <a:schemeClr val="tx1"/>
                        </a:solidFill>
                        <a:latin typeface="Times New Roman" pitchFamily="18" charset="0"/>
                        <a:cs typeface="Times New Roman" pitchFamily="18" charset="0"/>
                      </a:endParaRPr>
                    </a:p>
                  </a:txBody>
                  <a:tcPr marT="45713" marB="45713"/>
                </a:tc>
                <a:tc>
                  <a:txBody>
                    <a:bodyPr/>
                    <a:lstStyle/>
                    <a:p>
                      <a:r>
                        <a:rPr lang="en-US" sz="1600" b="1" i="1" dirty="0">
                          <a:solidFill>
                            <a:schemeClr val="tx1"/>
                          </a:solidFill>
                          <a:latin typeface="Times New Roman" pitchFamily="18" charset="0"/>
                          <a:cs typeface="Times New Roman" pitchFamily="18" charset="0"/>
                        </a:rPr>
                        <a:t>0</a:t>
                      </a:r>
                    </a:p>
                  </a:txBody>
                  <a:tcPr marT="45713" marB="45713"/>
                </a:tc>
                <a:tc>
                  <a:txBody>
                    <a:bodyPr/>
                    <a:lstStyle/>
                    <a:p>
                      <a:r>
                        <a:rPr lang="en-US" sz="1600" b="1" i="1" dirty="0">
                          <a:solidFill>
                            <a:schemeClr val="tx1"/>
                          </a:solidFill>
                          <a:latin typeface="Times New Roman" pitchFamily="18" charset="0"/>
                          <a:cs typeface="Times New Roman" pitchFamily="18" charset="0"/>
                        </a:rPr>
                        <a:t>0</a:t>
                      </a:r>
                    </a:p>
                  </a:txBody>
                  <a:tcPr marT="45713" marB="45713"/>
                </a:tc>
                <a:extLst>
                  <a:ext uri="{0D108BD9-81ED-4DB2-BD59-A6C34878D82A}">
                    <a16:rowId xmlns:a16="http://schemas.microsoft.com/office/drawing/2014/main" xmlns="" val="10004"/>
                  </a:ext>
                </a:extLst>
              </a:tr>
              <a:tr h="335227">
                <a:tc>
                  <a:txBody>
                    <a:bodyPr/>
                    <a:lstStyle/>
                    <a:p>
                      <a:r>
                        <a:rPr lang="en-US" sz="1600" b="1" dirty="0">
                          <a:solidFill>
                            <a:schemeClr val="tx1"/>
                          </a:solidFill>
                          <a:latin typeface="Times New Roman" pitchFamily="18" charset="0"/>
                          <a:cs typeface="Times New Roman" pitchFamily="18" charset="0"/>
                        </a:rPr>
                        <a:t>5</a:t>
                      </a:r>
                    </a:p>
                  </a:txBody>
                  <a:tcPr marT="45713" marB="45713">
                    <a:solidFill>
                      <a:schemeClr val="accent1">
                        <a:lumMod val="60000"/>
                        <a:lumOff val="40000"/>
                      </a:schemeClr>
                    </a:solidFill>
                  </a:tcPr>
                </a:tc>
                <a:tc>
                  <a:txBody>
                    <a:bodyPr/>
                    <a:lstStyle/>
                    <a:p>
                      <a:endParaRPr lang="en-US" sz="1600"/>
                    </a:p>
                  </a:txBody>
                  <a:tcPr marT="45713" marB="45713"/>
                </a:tc>
                <a:tc>
                  <a:txBody>
                    <a:bodyPr/>
                    <a:lstStyle/>
                    <a:p>
                      <a:endParaRPr lang="en-US" sz="1600"/>
                    </a:p>
                  </a:txBody>
                  <a:tcPr marT="45713" marB="45713"/>
                </a:tc>
                <a:tc>
                  <a:txBody>
                    <a:bodyPr/>
                    <a:lstStyle/>
                    <a:p>
                      <a:endParaRPr lang="en-US" sz="1600" dirty="0"/>
                    </a:p>
                  </a:txBody>
                  <a:tcPr marT="45713" marB="45713"/>
                </a:tc>
                <a:tc>
                  <a:txBody>
                    <a:bodyPr/>
                    <a:lstStyle/>
                    <a:p>
                      <a:endParaRPr lang="en-US" sz="1600" dirty="0">
                        <a:solidFill>
                          <a:schemeClr val="tx1"/>
                        </a:solidFill>
                        <a:latin typeface="Times New Roman" pitchFamily="18" charset="0"/>
                        <a:cs typeface="Times New Roman" pitchFamily="18" charset="0"/>
                      </a:endParaRPr>
                    </a:p>
                  </a:txBody>
                  <a:tcPr marT="45713" marB="45713"/>
                </a:tc>
                <a:tc>
                  <a:txBody>
                    <a:bodyPr/>
                    <a:lstStyle/>
                    <a:p>
                      <a:r>
                        <a:rPr lang="en-US" sz="1600" dirty="0">
                          <a:solidFill>
                            <a:schemeClr val="tx1"/>
                          </a:solidFill>
                          <a:latin typeface="Times New Roman" pitchFamily="18" charset="0"/>
                          <a:cs typeface="Times New Roman" pitchFamily="18" charset="0"/>
                        </a:rPr>
                        <a:t>1</a:t>
                      </a:r>
                    </a:p>
                  </a:txBody>
                  <a:tcPr marT="45713" marB="45713"/>
                </a:tc>
                <a:extLst>
                  <a:ext uri="{0D108BD9-81ED-4DB2-BD59-A6C34878D82A}">
                    <a16:rowId xmlns:a16="http://schemas.microsoft.com/office/drawing/2014/main" xmlns="" val="10005"/>
                  </a:ext>
                </a:extLst>
              </a:tr>
            </a:tbl>
          </a:graphicData>
        </a:graphic>
      </p:graphicFrame>
      <p:cxnSp>
        <p:nvCxnSpPr>
          <p:cNvPr id="38" name="Straight Connector 37"/>
          <p:cNvCxnSpPr>
            <a:stCxn id="14" idx="4"/>
            <a:endCxn id="12" idx="0"/>
          </p:cNvCxnSpPr>
          <p:nvPr/>
        </p:nvCxnSpPr>
        <p:spPr>
          <a:xfrm rot="5400000">
            <a:off x="7124700" y="1752600"/>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4" idx="5"/>
            <a:endCxn id="11" idx="1"/>
          </p:cNvCxnSpPr>
          <p:nvPr/>
        </p:nvCxnSpPr>
        <p:spPr>
          <a:xfrm rot="16200000" flipH="1">
            <a:off x="7678738" y="1277938"/>
            <a:ext cx="415925" cy="6445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4" idx="6"/>
            <a:endCxn id="16" idx="2"/>
          </p:cNvCxnSpPr>
          <p:nvPr/>
        </p:nvCxnSpPr>
        <p:spPr>
          <a:xfrm>
            <a:off x="7620000" y="1257300"/>
            <a:ext cx="304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16" idx="6"/>
            <a:endCxn id="13" idx="2"/>
          </p:cNvCxnSpPr>
          <p:nvPr/>
        </p:nvCxnSpPr>
        <p:spPr>
          <a:xfrm>
            <a:off x="8305800" y="1257300"/>
            <a:ext cx="228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13" idx="3"/>
            <a:endCxn id="11" idx="7"/>
          </p:cNvCxnSpPr>
          <p:nvPr/>
        </p:nvCxnSpPr>
        <p:spPr>
          <a:xfrm rot="5400000">
            <a:off x="8326438" y="1544638"/>
            <a:ext cx="415925" cy="1111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16" idx="4"/>
            <a:endCxn id="11" idx="0"/>
          </p:cNvCxnSpPr>
          <p:nvPr/>
        </p:nvCxnSpPr>
        <p:spPr>
          <a:xfrm rot="16200000" flipH="1">
            <a:off x="8077200" y="1485900"/>
            <a:ext cx="3048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1" idx="4"/>
            <a:endCxn id="15" idx="0"/>
          </p:cNvCxnSpPr>
          <p:nvPr/>
        </p:nvCxnSpPr>
        <p:spPr>
          <a:xfrm rot="5400000">
            <a:off x="8153400" y="2171700"/>
            <a:ext cx="228600" cy="152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15" idx="2"/>
            <a:endCxn id="12" idx="5"/>
          </p:cNvCxnSpPr>
          <p:nvPr/>
        </p:nvCxnSpPr>
        <p:spPr>
          <a:xfrm rot="10800000">
            <a:off x="7564438" y="2382838"/>
            <a:ext cx="436562" cy="1698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617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9440" y="2492870"/>
            <a:ext cx="8229600" cy="1143000"/>
          </a:xfrm>
        </p:spPr>
        <p:txBody>
          <a:bodyPr/>
          <a:lstStyle/>
          <a:p>
            <a:r>
              <a:rPr lang="en-US" b="1" dirty="0">
                <a:effectLst>
                  <a:outerShdw blurRad="38100" dist="38100" dir="2700000" algn="tl">
                    <a:srgbClr val="000000">
                      <a:alpha val="43137"/>
                    </a:srgbClr>
                  </a:outerShdw>
                </a:effectLst>
              </a:rPr>
              <a:t>Thank you……</a:t>
            </a:r>
          </a:p>
        </p:txBody>
      </p:sp>
      <p:sp>
        <p:nvSpPr>
          <p:cNvPr id="4" name="Slide Number Placeholder 3"/>
          <p:cNvSpPr>
            <a:spLocks noGrp="1"/>
          </p:cNvSpPr>
          <p:nvPr>
            <p:ph type="sldNum" sz="quarter" idx="12"/>
          </p:nvPr>
        </p:nvSpPr>
        <p:spPr/>
        <p:txBody>
          <a:bodyPr/>
          <a:lstStyle/>
          <a:p>
            <a:fld id="{9E7E0763-8C84-4A0C-BF22-E8FBB0D34350}" type="slidenum">
              <a:rPr lang="en-US" smtClean="0"/>
              <a:pPr/>
              <a:t>31</a:t>
            </a:fld>
            <a:endParaRPr lang="en-US"/>
          </a:p>
        </p:txBody>
      </p:sp>
    </p:spTree>
    <p:extLst>
      <p:ext uri="{BB962C8B-B14F-4D97-AF65-F5344CB8AC3E}">
        <p14:creationId xmlns:p14="http://schemas.microsoft.com/office/powerpoint/2010/main" val="3034815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609600"/>
            <a:ext cx="7772400" cy="533400"/>
          </a:xfrm>
        </p:spPr>
        <p:txBody>
          <a:bodyPr/>
          <a:lstStyle/>
          <a:p>
            <a:r>
              <a:rPr lang="en-US">
                <a:ea typeface="MS Mincho" charset="-128"/>
              </a:rPr>
              <a:t>What is a graph?</a:t>
            </a:r>
            <a:endParaRPr lang="en-US">
              <a:latin typeface="Courier New" pitchFamily="49" charset="0"/>
              <a:cs typeface="Times New Roman" pitchFamily="16" charset="0"/>
            </a:endParaRPr>
          </a:p>
        </p:txBody>
      </p:sp>
      <p:sp>
        <p:nvSpPr>
          <p:cNvPr id="4099" name="Rectangle 3"/>
          <p:cNvSpPr>
            <a:spLocks noGrp="1" noChangeArrowheads="1"/>
          </p:cNvSpPr>
          <p:nvPr>
            <p:ph type="body" idx="1"/>
          </p:nvPr>
        </p:nvSpPr>
        <p:spPr>
          <a:xfrm>
            <a:off x="685800" y="1676400"/>
            <a:ext cx="7772400" cy="4343400"/>
          </a:xfrm>
        </p:spPr>
        <p:txBody>
          <a:bodyPr/>
          <a:lstStyle/>
          <a:p>
            <a:pPr algn="just"/>
            <a:r>
              <a:rPr lang="en-US" sz="2800" b="1" dirty="0"/>
              <a:t>Definition</a:t>
            </a:r>
            <a:r>
              <a:rPr lang="en-US" sz="2800" dirty="0"/>
              <a:t> − A graph (denoted as G = (V, E)) consists of a non-empty set of vertices or nodes V and a set of edges E. A vertex </a:t>
            </a:r>
            <a:r>
              <a:rPr lang="en-US" sz="2800" b="1" dirty="0"/>
              <a:t>a </a:t>
            </a:r>
            <a:r>
              <a:rPr lang="en-US" sz="2800" dirty="0"/>
              <a:t> represents an endpoint of an edge. An edge joins two vertices </a:t>
            </a:r>
            <a:r>
              <a:rPr lang="en-US" sz="2800" b="1" dirty="0"/>
              <a:t>a, b </a:t>
            </a:r>
            <a:r>
              <a:rPr lang="en-US" sz="2800" dirty="0"/>
              <a:t> and is represented by set of vertices it connects.</a:t>
            </a:r>
          </a:p>
          <a:p>
            <a:pPr marL="0" indent="0" algn="just">
              <a:buNone/>
            </a:pPr>
            <a:endParaRPr lang="en-US" sz="2000" dirty="0"/>
          </a:p>
        </p:txBody>
      </p:sp>
    </p:spTree>
    <p:extLst>
      <p:ext uri="{BB962C8B-B14F-4D97-AF65-F5344CB8AC3E}">
        <p14:creationId xmlns:p14="http://schemas.microsoft.com/office/powerpoint/2010/main" val="4004866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cs typeface="Times New Roman" pitchFamily="16" charset="0"/>
              </a:rPr>
              <a:t>Formal definition of graphs</a:t>
            </a:r>
            <a:endParaRPr lang="en-US">
              <a:latin typeface="Courier New" pitchFamily="49" charset="0"/>
              <a:cs typeface="Courier New" pitchFamily="49" charset="0"/>
            </a:endParaRPr>
          </a:p>
        </p:txBody>
      </p:sp>
      <p:sp>
        <p:nvSpPr>
          <p:cNvPr id="41987" name="Rectangle 3"/>
          <p:cNvSpPr>
            <a:spLocks noGrp="1" noChangeArrowheads="1"/>
          </p:cNvSpPr>
          <p:nvPr>
            <p:ph type="body" idx="1"/>
          </p:nvPr>
        </p:nvSpPr>
        <p:spPr/>
        <p:txBody>
          <a:bodyPr/>
          <a:lstStyle/>
          <a:p>
            <a:r>
              <a:rPr lang="en-US">
                <a:cs typeface="Times New Roman" pitchFamily="16" charset="0"/>
              </a:rPr>
              <a:t>A graph </a:t>
            </a:r>
            <a:r>
              <a:rPr lang="en-US" i="1">
                <a:cs typeface="Times New Roman" pitchFamily="16" charset="0"/>
              </a:rPr>
              <a:t>G</a:t>
            </a:r>
            <a:r>
              <a:rPr lang="en-US">
                <a:cs typeface="Times New Roman" pitchFamily="16" charset="0"/>
              </a:rPr>
              <a:t> is defined as follows:</a:t>
            </a:r>
            <a:endParaRPr lang="en-US">
              <a:latin typeface="Courier New" pitchFamily="49" charset="0"/>
              <a:cs typeface="Courier New" pitchFamily="49" charset="0"/>
            </a:endParaRPr>
          </a:p>
          <a:p>
            <a:pPr>
              <a:buFontTx/>
              <a:buNone/>
            </a:pPr>
            <a:r>
              <a:rPr lang="es-ES_tradnl">
                <a:cs typeface="Times New Roman" pitchFamily="16" charset="0"/>
              </a:rPr>
              <a:t>				</a:t>
            </a:r>
            <a:r>
              <a:rPr lang="es-ES_tradnl" i="1">
                <a:cs typeface="Times New Roman" pitchFamily="16" charset="0"/>
              </a:rPr>
              <a:t>G=(V,E)</a:t>
            </a:r>
            <a:endParaRPr lang="en-US">
              <a:latin typeface="Courier New" pitchFamily="49" charset="0"/>
              <a:cs typeface="Courier New" pitchFamily="49" charset="0"/>
            </a:endParaRPr>
          </a:p>
          <a:p>
            <a:pPr>
              <a:buFontTx/>
              <a:buNone/>
            </a:pPr>
            <a:r>
              <a:rPr lang="en-US">
                <a:cs typeface="Times New Roman" pitchFamily="16" charset="0"/>
              </a:rPr>
              <a:t>		</a:t>
            </a:r>
            <a:r>
              <a:rPr lang="en-US" i="1">
                <a:cs typeface="Times New Roman" pitchFamily="16" charset="0"/>
              </a:rPr>
              <a:t>V(G):</a:t>
            </a:r>
            <a:r>
              <a:rPr lang="en-US">
                <a:cs typeface="Times New Roman" pitchFamily="16" charset="0"/>
              </a:rPr>
              <a:t> a finite, nonempty set of vertices</a:t>
            </a:r>
            <a:endParaRPr lang="en-US">
              <a:latin typeface="Courier New" pitchFamily="49" charset="0"/>
              <a:cs typeface="Courier New" pitchFamily="49" charset="0"/>
            </a:endParaRPr>
          </a:p>
          <a:p>
            <a:pPr>
              <a:buFontTx/>
              <a:buNone/>
            </a:pPr>
            <a:r>
              <a:rPr lang="en-US">
                <a:cs typeface="Times New Roman" pitchFamily="16" charset="0"/>
              </a:rPr>
              <a:t>		</a:t>
            </a:r>
            <a:r>
              <a:rPr lang="en-US" i="1">
                <a:cs typeface="Times New Roman" pitchFamily="16" charset="0"/>
              </a:rPr>
              <a:t>E(G):</a:t>
            </a:r>
            <a:r>
              <a:rPr lang="en-US">
                <a:cs typeface="Times New Roman" pitchFamily="16" charset="0"/>
              </a:rPr>
              <a:t> a set of edges (pairs of vertices)</a:t>
            </a:r>
            <a:endParaRPr lang="en-US">
              <a:latin typeface="Courier New" pitchFamily="49" charset="0"/>
              <a:cs typeface="Courier New" pitchFamily="49" charset="0"/>
            </a:endParaRPr>
          </a:p>
          <a:p>
            <a:endParaRPr lang="en-US"/>
          </a:p>
        </p:txBody>
      </p:sp>
    </p:spTree>
    <p:extLst>
      <p:ext uri="{BB962C8B-B14F-4D97-AF65-F5344CB8AC3E}">
        <p14:creationId xmlns:p14="http://schemas.microsoft.com/office/powerpoint/2010/main" val="1565873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420" y="116540"/>
            <a:ext cx="8435400" cy="720100"/>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Graphs</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6</a:t>
            </a:fld>
            <a:endParaRPr lang="en-US" dirty="0">
              <a:solidFill>
                <a:prstClr val="black">
                  <a:tint val="75000"/>
                </a:prstClr>
              </a:solidFill>
            </a:endParaRPr>
          </a:p>
        </p:txBody>
      </p:sp>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7430" y="1412720"/>
            <a:ext cx="8356346" cy="4464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2869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a:ea typeface="MS Mincho" charset="-128"/>
              </a:rPr>
              <a:t>Directed vs. undirected graphs</a:t>
            </a:r>
            <a:endParaRPr lang="en-US"/>
          </a:p>
        </p:txBody>
      </p:sp>
      <p:sp>
        <p:nvSpPr>
          <p:cNvPr id="1027" name="Rectangle 3"/>
          <p:cNvSpPr>
            <a:spLocks noGrp="1" noChangeArrowheads="1"/>
          </p:cNvSpPr>
          <p:nvPr>
            <p:ph type="body" idx="1"/>
          </p:nvPr>
        </p:nvSpPr>
        <p:spPr>
          <a:xfrm>
            <a:off x="685800" y="1981200"/>
            <a:ext cx="7772400" cy="1066800"/>
          </a:xfrm>
        </p:spPr>
        <p:txBody>
          <a:bodyPr/>
          <a:lstStyle/>
          <a:p>
            <a:r>
              <a:rPr lang="en-US">
                <a:ea typeface="MS Mincho" charset="-128"/>
              </a:rPr>
              <a:t>When the edges in a graph have no direction, the graph is called </a:t>
            </a:r>
            <a:r>
              <a:rPr lang="en-US" i="1">
                <a:ea typeface="MS Mincho" charset="-128"/>
              </a:rPr>
              <a:t>undirected</a:t>
            </a:r>
            <a:endParaRPr lang="en-US"/>
          </a:p>
        </p:txBody>
      </p:sp>
      <p:pic>
        <p:nvPicPr>
          <p:cNvPr id="1028" name="Picture 4" descr="C:\My Documents\308 PowerPoint\Figures\MACJOBS\JPEGS\CHAP09\P551.jpg"/>
          <p:cNvPicPr>
            <a:picLocks noChangeAspect="1" noChangeArrowheads="1"/>
          </p:cNvPicPr>
          <p:nvPr/>
        </p:nvPicPr>
        <p:blipFill>
          <a:blip r:embed="rId2" cstate="print">
            <a:lum bright="-12000"/>
            <a:extLst>
              <a:ext uri="{28A0092B-C50C-407E-A947-70E740481C1C}">
                <a14:useLocalDpi xmlns:a14="http://schemas.microsoft.com/office/drawing/2010/main" val="0"/>
              </a:ext>
            </a:extLst>
          </a:blip>
          <a:srcRect r="36243" b="71895"/>
          <a:stretch>
            <a:fillRect/>
          </a:stretch>
        </p:blipFill>
        <p:spPr bwMode="auto">
          <a:xfrm>
            <a:off x="2590800" y="3200400"/>
            <a:ext cx="3886200" cy="3192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018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685800" y="1981200"/>
            <a:ext cx="7772400" cy="1219200"/>
          </a:xfrm>
        </p:spPr>
        <p:txBody>
          <a:bodyPr/>
          <a:lstStyle/>
          <a:p>
            <a:r>
              <a:rPr lang="en-US">
                <a:ea typeface="MS Mincho" charset="-128"/>
              </a:rPr>
              <a:t>When the edges in a graph have a direction, the graph is called </a:t>
            </a:r>
            <a:r>
              <a:rPr lang="en-US" i="1">
                <a:ea typeface="MS Mincho" charset="-128"/>
              </a:rPr>
              <a:t>directed</a:t>
            </a:r>
            <a:r>
              <a:rPr lang="en-US">
                <a:ea typeface="MS Mincho" charset="-128"/>
              </a:rPr>
              <a:t> (or </a:t>
            </a:r>
            <a:r>
              <a:rPr lang="en-US" i="1">
                <a:ea typeface="MS Mincho" charset="-128"/>
              </a:rPr>
              <a:t>digraph</a:t>
            </a:r>
            <a:r>
              <a:rPr lang="en-US">
                <a:ea typeface="MS Mincho" charset="-128"/>
              </a:rPr>
              <a:t>)</a:t>
            </a:r>
            <a:r>
              <a:rPr lang="en-US"/>
              <a:t> </a:t>
            </a:r>
          </a:p>
        </p:txBody>
      </p:sp>
      <p:pic>
        <p:nvPicPr>
          <p:cNvPr id="5124" name="Picture 4" descr="C:\My Documents\308 PowerPoint\Figures\MACJOBS\JPEGS\CHAP09\P551.jpg"/>
          <p:cNvPicPr>
            <a:picLocks noChangeAspect="1" noChangeArrowheads="1"/>
          </p:cNvPicPr>
          <p:nvPr/>
        </p:nvPicPr>
        <p:blipFill>
          <a:blip r:embed="rId2" cstate="print">
            <a:lum bright="-18000"/>
            <a:extLst>
              <a:ext uri="{28A0092B-C50C-407E-A947-70E740481C1C}">
                <a14:useLocalDpi xmlns:a14="http://schemas.microsoft.com/office/drawing/2010/main" val="0"/>
              </a:ext>
            </a:extLst>
          </a:blip>
          <a:srcRect t="29227" r="13568" b="34114"/>
          <a:stretch>
            <a:fillRect/>
          </a:stretch>
        </p:blipFill>
        <p:spPr bwMode="auto">
          <a:xfrm>
            <a:off x="685800" y="3200400"/>
            <a:ext cx="4114800" cy="3252788"/>
          </a:xfrm>
          <a:prstGeom prst="rect">
            <a:avLst/>
          </a:prstGeom>
          <a:noFill/>
          <a:extLst>
            <a:ext uri="{909E8E84-426E-40DD-AFC4-6F175D3DCCD1}">
              <a14:hiddenFill xmlns:a14="http://schemas.microsoft.com/office/drawing/2010/main">
                <a:solidFill>
                  <a:srgbClr val="FFFFFF"/>
                </a:solidFill>
              </a14:hiddenFill>
            </a:ext>
          </a:extLst>
        </p:spPr>
      </p:pic>
      <p:sp>
        <p:nvSpPr>
          <p:cNvPr id="5125" name="Rectangle 5"/>
          <p:cNvSpPr>
            <a:spLocks noGrp="1" noChangeArrowheads="1"/>
          </p:cNvSpPr>
          <p:nvPr>
            <p:ph type="title"/>
          </p:nvPr>
        </p:nvSpPr>
        <p:spPr>
          <a:noFill/>
          <a:ln/>
        </p:spPr>
        <p:txBody>
          <a:bodyPr/>
          <a:lstStyle/>
          <a:p>
            <a:r>
              <a:rPr lang="en-US">
                <a:ea typeface="MS Mincho" charset="-128"/>
              </a:rPr>
              <a:t>Directed vs. undirected graphs (cont.)</a:t>
            </a:r>
            <a:endParaRPr lang="en-US"/>
          </a:p>
        </p:txBody>
      </p:sp>
      <p:sp>
        <p:nvSpPr>
          <p:cNvPr id="5126" name="Text Box 6"/>
          <p:cNvSpPr txBox="1">
            <a:spLocks noChangeArrowheads="1"/>
          </p:cNvSpPr>
          <p:nvPr/>
        </p:nvSpPr>
        <p:spPr bwMode="auto">
          <a:xfrm>
            <a:off x="762000" y="6172200"/>
            <a:ext cx="29384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200">
                <a:solidFill>
                  <a:srgbClr val="000000"/>
                </a:solidFill>
                <a:cs typeface="+mn-cs"/>
              </a:rPr>
              <a:t>E(Graph2) = {(1,3) (3,1) (5,9) (9,11) (5,7)</a:t>
            </a:r>
            <a:endParaRPr lang="en-US" sz="1400">
              <a:solidFill>
                <a:srgbClr val="000000"/>
              </a:solidFill>
              <a:cs typeface="+mn-cs"/>
            </a:endParaRPr>
          </a:p>
        </p:txBody>
      </p:sp>
      <p:sp>
        <p:nvSpPr>
          <p:cNvPr id="5127" name="Rectangle 7"/>
          <p:cNvSpPr>
            <a:spLocks noChangeArrowheads="1"/>
          </p:cNvSpPr>
          <p:nvPr/>
        </p:nvSpPr>
        <p:spPr bwMode="auto">
          <a:xfrm>
            <a:off x="4876800" y="4038600"/>
            <a:ext cx="40386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i="1">
                <a:solidFill>
                  <a:srgbClr val="FFFFFF"/>
                </a:solidFill>
                <a:latin typeface="Times New Roman"/>
                <a:ea typeface="MS Mincho" charset="-128"/>
                <a:cs typeface="+mn-cs"/>
              </a:rPr>
              <a:t>Warning</a:t>
            </a:r>
            <a:r>
              <a:rPr lang="en-US" sz="2400">
                <a:solidFill>
                  <a:srgbClr val="FFFFFF"/>
                </a:solidFill>
                <a:latin typeface="Times New Roman"/>
                <a:ea typeface="MS Mincho" charset="-128"/>
                <a:cs typeface="+mn-cs"/>
              </a:rPr>
              <a:t>: if the graph is directed, the order of the vertices in each edge is important !!</a:t>
            </a:r>
            <a:endParaRPr lang="en-US" sz="2400">
              <a:solidFill>
                <a:srgbClr val="000000"/>
              </a:solidFill>
              <a:latin typeface="Times New Roman"/>
              <a:ea typeface="MS Mincho" charset="-128"/>
              <a:cs typeface="+mn-cs"/>
            </a:endParaRPr>
          </a:p>
        </p:txBody>
      </p:sp>
    </p:spTree>
    <p:extLst>
      <p:ext uri="{BB962C8B-B14F-4D97-AF65-F5344CB8AC3E}">
        <p14:creationId xmlns:p14="http://schemas.microsoft.com/office/powerpoint/2010/main" val="1264322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685800" y="1981200"/>
            <a:ext cx="7772400" cy="685800"/>
          </a:xfrm>
        </p:spPr>
        <p:txBody>
          <a:bodyPr/>
          <a:lstStyle/>
          <a:p>
            <a:r>
              <a:rPr lang="en-US">
                <a:ea typeface="MS Mincho" charset="-128"/>
              </a:rPr>
              <a:t>Trees are special cases of graphs!!</a:t>
            </a:r>
            <a:r>
              <a:rPr lang="en-US"/>
              <a:t> </a:t>
            </a:r>
          </a:p>
        </p:txBody>
      </p:sp>
      <p:pic>
        <p:nvPicPr>
          <p:cNvPr id="6148" name="Picture 4" descr="C:\My Documents\308 PowerPoint\Figures\MACJOBS\JPEGS\CHAP09\P551.jpg"/>
          <p:cNvPicPr>
            <a:picLocks noChangeAspect="1" noChangeArrowheads="1"/>
          </p:cNvPicPr>
          <p:nvPr/>
        </p:nvPicPr>
        <p:blipFill>
          <a:blip r:embed="rId2" cstate="print">
            <a:lum bright="-12000"/>
            <a:extLst>
              <a:ext uri="{28A0092B-C50C-407E-A947-70E740481C1C}">
                <a14:useLocalDpi xmlns:a14="http://schemas.microsoft.com/office/drawing/2010/main" val="0"/>
              </a:ext>
            </a:extLst>
          </a:blip>
          <a:srcRect t="67108"/>
          <a:stretch>
            <a:fillRect/>
          </a:stretch>
        </p:blipFill>
        <p:spPr bwMode="auto">
          <a:xfrm>
            <a:off x="1600200" y="2819400"/>
            <a:ext cx="5867400" cy="3597275"/>
          </a:xfrm>
          <a:prstGeom prst="rect">
            <a:avLst/>
          </a:prstGeom>
          <a:noFill/>
          <a:extLst>
            <a:ext uri="{909E8E84-426E-40DD-AFC4-6F175D3DCCD1}">
              <a14:hiddenFill xmlns:a14="http://schemas.microsoft.com/office/drawing/2010/main">
                <a:solidFill>
                  <a:srgbClr val="FFFFFF"/>
                </a:solidFill>
              </a14:hiddenFill>
            </a:ext>
          </a:extLst>
        </p:spPr>
      </p:pic>
      <p:sp>
        <p:nvSpPr>
          <p:cNvPr id="6149" name="Rectangle 5"/>
          <p:cNvSpPr>
            <a:spLocks noGrp="1" noChangeArrowheads="1"/>
          </p:cNvSpPr>
          <p:nvPr>
            <p:ph type="title"/>
          </p:nvPr>
        </p:nvSpPr>
        <p:spPr>
          <a:noFill/>
          <a:ln/>
        </p:spPr>
        <p:txBody>
          <a:bodyPr/>
          <a:lstStyle/>
          <a:p>
            <a:r>
              <a:rPr lang="en-US">
                <a:ea typeface="MS Mincho" charset="-128"/>
              </a:rPr>
              <a:t>Trees vs graphs</a:t>
            </a:r>
            <a:endParaRPr lang="en-US"/>
          </a:p>
        </p:txBody>
      </p:sp>
    </p:spTree>
    <p:extLst>
      <p:ext uri="{BB962C8B-B14F-4D97-AF65-F5344CB8AC3E}">
        <p14:creationId xmlns:p14="http://schemas.microsoft.com/office/powerpoint/2010/main" val="3394454340"/>
      </p:ext>
    </p:extLst>
  </p:cSld>
  <p:clrMapOvr>
    <a:masterClrMapping/>
  </p:clrMapOvr>
</p:sld>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6.xml><?xml version="1.0" encoding="utf-8"?>
<a:theme xmlns:a="http://schemas.openxmlformats.org/drawingml/2006/main" name="BinarySearchTrees">
  <a:themeElements>
    <a:clrScheme name="BinarySearchTree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inarySearchTree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BinarySearchTrees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inarySearchTree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inarySearchTree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inarySearchTrees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inarySearchTre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inarySearchTre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inarySearchTre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BinarySearchTrees">
  <a:themeElements>
    <a:clrScheme name="BinarySearchTree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inarySearchTree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BinarySearchTrees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inarySearchTree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inarySearchTree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inarySearchTrees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inarySearchTre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inarySearchTre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inarySearchTre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9.xml><?xml version="1.0" encoding="utf-8"?>
<a:theme xmlns:a="http://schemas.openxmlformats.org/drawingml/2006/main" name="2_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6396</TotalTime>
  <Words>1038</Words>
  <Application>Microsoft Office PowerPoint</Application>
  <PresentationFormat>On-screen Show (4:3)</PresentationFormat>
  <Paragraphs>188</Paragraphs>
  <Slides>31</Slides>
  <Notes>10</Notes>
  <HiddenSlides>0</HiddenSlides>
  <MMClips>0</MMClips>
  <ScaleCrop>false</ScaleCrop>
  <HeadingPairs>
    <vt:vector size="6" baseType="variant">
      <vt:variant>
        <vt:lpstr>Theme</vt:lpstr>
      </vt:variant>
      <vt:variant>
        <vt:i4>9</vt:i4>
      </vt:variant>
      <vt:variant>
        <vt:lpstr>Embedded OLE Servers</vt:lpstr>
      </vt:variant>
      <vt:variant>
        <vt:i4>1</vt:i4>
      </vt:variant>
      <vt:variant>
        <vt:lpstr>Slide Titles</vt:lpstr>
      </vt:variant>
      <vt:variant>
        <vt:i4>31</vt:i4>
      </vt:variant>
    </vt:vector>
  </HeadingPairs>
  <TitlesOfParts>
    <vt:vector size="41" baseType="lpstr">
      <vt:lpstr>1_Custom Design</vt:lpstr>
      <vt:lpstr>Custom Design</vt:lpstr>
      <vt:lpstr>Office Theme</vt:lpstr>
      <vt:lpstr>3_Office Theme</vt:lpstr>
      <vt:lpstr>1_Slipstream</vt:lpstr>
      <vt:lpstr>BinarySearchTrees</vt:lpstr>
      <vt:lpstr>1_BinarySearchTrees</vt:lpstr>
      <vt:lpstr>Solstice</vt:lpstr>
      <vt:lpstr>2_Slipstream</vt:lpstr>
      <vt:lpstr>Equation</vt:lpstr>
      <vt:lpstr>Data Structures  ICT-1211  Information and Communication Technology</vt:lpstr>
      <vt:lpstr>Graph</vt:lpstr>
      <vt:lpstr>What is a graph?</vt:lpstr>
      <vt:lpstr>What is a graph?</vt:lpstr>
      <vt:lpstr>Formal definition of graphs</vt:lpstr>
      <vt:lpstr>Graphs</vt:lpstr>
      <vt:lpstr>Directed vs. undirected graphs</vt:lpstr>
      <vt:lpstr>Directed vs. undirected graphs (cont.)</vt:lpstr>
      <vt:lpstr>Trees vs graphs</vt:lpstr>
      <vt:lpstr>Trees vs graphs</vt:lpstr>
      <vt:lpstr>Graph terminology</vt:lpstr>
      <vt:lpstr>Graph terminology (cont.)</vt:lpstr>
      <vt:lpstr>Graph terminology (cont.)</vt:lpstr>
      <vt:lpstr>Graph terminology (cont.)</vt:lpstr>
      <vt:lpstr>Graphs</vt:lpstr>
      <vt:lpstr>Graphs</vt:lpstr>
      <vt:lpstr>Graphs</vt:lpstr>
      <vt:lpstr>Graphs</vt:lpstr>
      <vt:lpstr>Graphs</vt:lpstr>
      <vt:lpstr>Graphs</vt:lpstr>
      <vt:lpstr>Graphs</vt:lpstr>
      <vt:lpstr>Graphs</vt:lpstr>
      <vt:lpstr>Graph Definitions – types of Graphs</vt:lpstr>
      <vt:lpstr>Graph Definitions – types of graphs</vt:lpstr>
      <vt:lpstr>Graph Definitions – graph terms</vt:lpstr>
      <vt:lpstr>Graph Definitions – types of Graphs</vt:lpstr>
      <vt:lpstr>Graph Definitions – types of Graphs</vt:lpstr>
      <vt:lpstr>Graph Definitions – types of Graphs</vt:lpstr>
      <vt:lpstr>Graph Definitions – types of Graphs</vt:lpstr>
      <vt:lpstr>Graph Definitions – types of Graphs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Elizabeth Davis</dc:creator>
  <cp:lastModifiedBy>AION</cp:lastModifiedBy>
  <cp:revision>776</cp:revision>
  <dcterms:created xsi:type="dcterms:W3CDTF">2006-08-30T10:11:05Z</dcterms:created>
  <dcterms:modified xsi:type="dcterms:W3CDTF">2024-11-27T16:42:38Z</dcterms:modified>
</cp:coreProperties>
</file>